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7" r:id="rId5"/>
    <p:sldId id="274" r:id="rId6"/>
    <p:sldId id="265" r:id="rId7"/>
    <p:sldId id="256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62" r:id="rId17"/>
    <p:sldId id="275" r:id="rId1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ECA"/>
    <a:srgbClr val="9B2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529FF1-6DB1-BCA9-D094-089BD4910129}" v="23" dt="2025-12-10T11:31:01.273"/>
    <p1510:client id="{8402BEB6-A96A-400F-8BC4-0EB99BB58444}" v="132" dt="2025-12-08T21:31:26.751"/>
    <p1510:client id="{9B1614E2-09EB-55A0-33EF-3B27FAD4E105}" v="75" dt="2025-12-09T10:46:06.832"/>
    <p1510:client id="{B2C0A8BF-30F4-D2F7-EA63-BD53C1E736F7}" v="62" dt="2025-12-10T12:27:44.6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5EAB3-3731-4E80-B796-0013A111A844}" type="datetimeFigureOut">
              <a:rPr lang="da-DK" smtClean="0"/>
              <a:t>10-12-2025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C4905-4F2C-44F2-B3B1-E278F6646AF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558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83186-97A9-7306-50B7-8E3BEB258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B3ADDD1-6C16-34C7-B228-AB6178505C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6F75084-D2AE-C262-E924-AF79CB67D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9DE63AD-6FED-8864-66B1-F41F2A511F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C4905-4F2C-44F2-B3B1-E278F6646AF3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220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C4905-4F2C-44F2-B3B1-E278F6646AF3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4115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2E947-3249-247E-7C05-B3C30B92B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3FF5030-EDFE-A2A3-4885-9EC39D3FDB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8599120-2235-E5CC-756D-D6CDF63FD5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091AE9D-B2E0-7784-C307-19FB698235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C4905-4F2C-44F2-B3B1-E278F6646AF3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3921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1B260-DEA2-55F4-8489-464315F27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6682DC7-57E3-C0C5-90BA-98FB70DE03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C3B429F-BE26-BF19-16B6-FD5EAB823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2D10C02-948B-4899-A501-1B3E19E857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C4905-4F2C-44F2-B3B1-E278F6646AF3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6220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195E0-8D5E-4787-5F6D-DF692F152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AE1EDB3-B2A9-D482-66F2-A25E358FCD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DDA73F3-2055-4CC6-DCEF-14B5D61AD7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2B2CA8D-7628-8519-7624-733490409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C4905-4F2C-44F2-B3B1-E278F6646AF3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5648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4307A-7B2C-3FBD-EBD8-17670CC23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B993884-DAED-4EAF-1CD9-9B2CEF5117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ACC6B26-CCA2-7D05-5F3D-357D56FD5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4B6CB86-5D2A-D1AF-9499-035C4BDA7E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C4905-4F2C-44F2-B3B1-E278F6646AF3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8382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FE2B9-DBEF-E3FD-651E-39DF6C6AB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C63519D-A28A-224F-099A-72B47361F5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E84A3CE-220C-9C66-E6A2-ACDBD4519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9861EFF-7931-487B-7786-3B8B052487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C4905-4F2C-44F2-B3B1-E278F6646AF3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2887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B42CF-8817-D34D-8580-AB064D8D0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A1F5423-32A4-AB0A-2284-560197E1F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36FB804-FC5E-1876-FAA1-8F27FB5D4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00295D8-28AB-AF87-8809-29796B0AAA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C4905-4F2C-44F2-B3B1-E278F6646AF3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700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70624-C10D-DFFC-3C22-8B4122C6A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F90AFE9-34B9-C7D8-A64A-E84C1AA7E9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CFC78CF-04C3-36FC-742E-D557F38F9C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15C98CF-550A-4B9B-2A41-7C60ECE545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C4905-4F2C-44F2-B3B1-E278F6646AF3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6887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6BC0B-F7A9-B163-CC85-E3B3ACF1A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55A728C-D0AC-9C7A-5D84-AA57D70C74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A2DC4BA-849F-D065-2B75-BB08233CCC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6E2866F-8BA1-9A21-D3F1-442422AD96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C4905-4F2C-44F2-B3B1-E278F6646AF3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3098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AC7CC-CD08-DCE7-7764-D2386AE5B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3AC49D8-DBE5-6955-010B-DC82597134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2E36FE1-E356-726E-7D0C-7C89E5AD3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89FBD4C-C1C5-2545-D128-18CF565427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C4905-4F2C-44F2-B3B1-E278F6646AF3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8956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921F75-5E01-CA83-FE02-58AE27B8A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9701772-2B74-702D-D3AC-1B5D9D99A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CF91F05-04A4-3FAC-6F15-D95387A74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B846-6E4B-4F45-816F-18A5D4A33C2E}" type="datetimeFigureOut">
              <a:rPr lang="da-DK" smtClean="0"/>
              <a:t>10-12-2025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7C9EB48-5553-95BB-9A61-2618B2D43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A016767-677C-E9CB-C62B-5E58956B8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07D55-8C16-4BCC-A1DA-0384904B122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8157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183F7D-23D6-76E3-F7EA-38B4F7F3D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C8491AF-83FF-0362-582C-E39A0B7CD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9E2949A-83D6-66B9-5D42-E3DAF1D5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B846-6E4B-4F45-816F-18A5D4A33C2E}" type="datetimeFigureOut">
              <a:rPr lang="da-DK" smtClean="0"/>
              <a:t>10-12-2025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F3D8649-1CBE-7016-1370-CB86BDC7E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257F4BA-E302-2961-73E7-EC7CDAAE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07D55-8C16-4BCC-A1DA-0384904B122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8947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904A6E99-1F26-6136-8118-D44909CE5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6C4F91F-7151-F8F3-3BEE-1BE2D27DC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F20681C-2771-C116-FB16-F8EF20C2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B846-6E4B-4F45-816F-18A5D4A33C2E}" type="datetimeFigureOut">
              <a:rPr lang="da-DK" smtClean="0"/>
              <a:t>10-12-2025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00FF377-AB64-5227-3835-4CA8C5EBE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1ACB920-F69D-0919-19DB-95B1116C1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07D55-8C16-4BCC-A1DA-0384904B122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7903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61ED74-BBA5-A66A-8C4A-FF859A831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062449-83AD-7ABF-A7BE-FC89F3F9D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99488F9-68CE-DDA6-ACE4-A832D9FAE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B846-6E4B-4F45-816F-18A5D4A33C2E}" type="datetimeFigureOut">
              <a:rPr lang="da-DK" smtClean="0"/>
              <a:t>10-12-2025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12FFE06-DD7F-2C77-D2F0-34E5C2827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E77AAF9-162A-D5D3-C2CE-73917E695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07D55-8C16-4BCC-A1DA-0384904B122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4286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1B3132-574E-22BB-9178-FC39DDC7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84797BA-5619-E5D6-C775-71BEF8302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57DED91-39FF-CD45-3488-F9612AD1D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B846-6E4B-4F45-816F-18A5D4A33C2E}" type="datetimeFigureOut">
              <a:rPr lang="da-DK" smtClean="0"/>
              <a:t>10-12-2025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0B4F13B-D31B-897A-90AD-96310A30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9BB9078-4EBD-0E59-8B9E-C75F947AC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07D55-8C16-4BCC-A1DA-0384904B122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1145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1D8395-E7E3-77A3-C1CA-62DF8162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65067AD-F353-E755-3BB7-4C070F6D45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64DE8A3-1616-D6D1-A3C7-DE7D55624B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3E1864D-4B99-068D-8843-603ABC2FB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B846-6E4B-4F45-816F-18A5D4A33C2E}" type="datetimeFigureOut">
              <a:rPr lang="da-DK" smtClean="0"/>
              <a:t>10-12-2025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7B3A7E1-A1EC-B210-E2E2-39906D2E1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1A1FFF8-F9E8-5092-B0CD-0509F32C6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07D55-8C16-4BCC-A1DA-0384904B122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6550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C2762-B536-73A5-9CA1-DD32BEE1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116D991-BA40-2BDC-405C-D65CFDC14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1EA7499-983B-0C73-2CD2-F179808C7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3CBA0DB-CE0D-129E-C62E-211832AEB4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E590142-B05D-73D8-650E-844446EF24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90CE530C-B58E-39A0-6B54-7A6CEFF66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B846-6E4B-4F45-816F-18A5D4A33C2E}" type="datetimeFigureOut">
              <a:rPr lang="da-DK" smtClean="0"/>
              <a:t>10-12-2025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AABF55E8-6DED-7937-73D8-FBC6D54B2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58B37AF0-AE08-DF05-5A2E-96DE5DA64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07D55-8C16-4BCC-A1DA-0384904B122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2663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285DF-AD74-A1A2-3D49-C3799F5F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C3B7036-537F-0706-A32C-40A031A3B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B846-6E4B-4F45-816F-18A5D4A33C2E}" type="datetimeFigureOut">
              <a:rPr lang="da-DK" smtClean="0"/>
              <a:t>10-12-2025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14AF87D-92CA-8829-0672-9993C7256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A355127-69D8-237C-4D30-A7E4B297D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07D55-8C16-4BCC-A1DA-0384904B122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172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B0D1C0B-9DC2-7105-7625-797C53EC3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B846-6E4B-4F45-816F-18A5D4A33C2E}" type="datetimeFigureOut">
              <a:rPr lang="da-DK" smtClean="0"/>
              <a:t>10-12-2025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A02230E-EF2A-442B-A633-186DE291C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93EDBBB-5E28-DFDB-5A1F-72C903F1C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07D55-8C16-4BCC-A1DA-0384904B122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476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3873C-52F4-EF8D-F203-1B81B66D1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FD00681-3C31-7D1A-3A8B-37D50F2C8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61952C1-2C42-D9C1-C304-9503A39B1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734FBCC-D786-8A42-2BD1-1006CD301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B846-6E4B-4F45-816F-18A5D4A33C2E}" type="datetimeFigureOut">
              <a:rPr lang="da-DK" smtClean="0"/>
              <a:t>10-12-2025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EC198E6-2CE7-BE83-DEC7-1A2E453D6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857B12D-C2AF-B557-1A28-59139766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07D55-8C16-4BCC-A1DA-0384904B122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1341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89D6B6-B630-8C75-2003-7B269895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1961AC9-EE78-5A1E-6EBB-30286F0773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D8A5764-ED05-4F4E-7FB8-725C7D147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98AF730-3412-5209-73F5-1B4E3CEBF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B846-6E4B-4F45-816F-18A5D4A33C2E}" type="datetimeFigureOut">
              <a:rPr lang="da-DK" smtClean="0"/>
              <a:t>10-12-2025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D1022F1-1A98-BFEF-B546-7B3B79157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ED89360-0C32-667E-BBEF-7105700D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07D55-8C16-4BCC-A1DA-0384904B122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0664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A95379F-6CA6-2F3B-DEE8-7777DDEEF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7BC1D94-2EF8-228A-0A40-AF04BC4C7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9CDD5E7-56FA-1A83-15C2-F7A3277D4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67B846-6E4B-4F45-816F-18A5D4A33C2E}" type="datetimeFigureOut">
              <a:rPr lang="da-DK" smtClean="0"/>
              <a:t>10-12-2025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9AFF36-B857-72D0-3AE1-DC974A0CB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A899274-0E0C-B965-E6B0-40D6CE968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907D55-8C16-4BCC-A1DA-0384904B122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879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yxxgirl.com/gif/wrapped-christmas-gift-png-image-background-png-arts.htm" TargetMode="Externa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geschenkenlaantje.nl/en/gift-wrapping-paper/1-roll-wrapping-paper-30cmx100m-xmas-nutcracker-green-r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6552F3-081E-DFB1-B9AC-5A0A555C7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00F970E-904C-BACB-EDB4-4E663EDDF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65D6FD70-386B-786C-C453-FA2125FCC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"/>
          <a:stretch>
            <a:fillRect/>
          </a:stretch>
        </p:blipFill>
        <p:spPr bwMode="auto">
          <a:xfrm>
            <a:off x="0" y="25400"/>
            <a:ext cx="12192000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A1AC615-DD77-78C7-0CCF-FDA0E76BD06F}"/>
              </a:ext>
            </a:extLst>
          </p:cNvPr>
          <p:cNvSpPr/>
          <p:nvPr/>
        </p:nvSpPr>
        <p:spPr>
          <a:xfrm>
            <a:off x="2293465" y="25400"/>
            <a:ext cx="7458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Julemandens værksted</a:t>
            </a:r>
          </a:p>
        </p:txBody>
      </p:sp>
    </p:spTree>
    <p:extLst>
      <p:ext uri="{BB962C8B-B14F-4D97-AF65-F5344CB8AC3E}">
        <p14:creationId xmlns:p14="http://schemas.microsoft.com/office/powerpoint/2010/main" val="4011501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875F9-F67E-7024-B749-627DE60C2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enerated image">
            <a:extLst>
              <a:ext uri="{FF2B5EF4-FFF2-40B4-BE49-F238E27FC236}">
                <a16:creationId xmlns:a16="http://schemas.microsoft.com/office/drawing/2014/main" id="{DD6EA225-14E9-C804-6F9E-1E4A904FF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"/>
          <a:stretch>
            <a:fillRect/>
          </a:stretch>
        </p:blipFill>
        <p:spPr bwMode="auto">
          <a:xfrm>
            <a:off x="0" y="5944"/>
            <a:ext cx="12192000" cy="68072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lede 2" descr="Et billede, der indeholder legetøj&#10;&#10;AI-genereret indhold kan være ukorrekt.">
            <a:extLst>
              <a:ext uri="{FF2B5EF4-FFF2-40B4-BE49-F238E27FC236}">
                <a16:creationId xmlns:a16="http://schemas.microsoft.com/office/drawing/2014/main" id="{7C988E79-661D-EC24-4435-BAFBB4DD7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05" y="455633"/>
            <a:ext cx="1943371" cy="1771897"/>
          </a:xfrm>
          <a:prstGeom prst="rect">
            <a:avLst/>
          </a:prstGeom>
        </p:spPr>
      </p:pic>
      <p:pic>
        <p:nvPicPr>
          <p:cNvPr id="6" name="Billede 5" descr="Et billede, der indeholder tekst, linje/række, Kurve, nummer/tal&#10;&#10;AI-genereret indhold kan være ukorrekt.">
            <a:extLst>
              <a:ext uri="{FF2B5EF4-FFF2-40B4-BE49-F238E27FC236}">
                <a16:creationId xmlns:a16="http://schemas.microsoft.com/office/drawing/2014/main" id="{4ACE9866-731D-6338-B47C-436433C2B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406" y="241834"/>
            <a:ext cx="8135485" cy="4934639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96CB1979-B7AD-2257-D1DA-A13093FE42D7}"/>
              </a:ext>
            </a:extLst>
          </p:cNvPr>
          <p:cNvSpPr/>
          <p:nvPr/>
        </p:nvSpPr>
        <p:spPr>
          <a:xfrm>
            <a:off x="4619706" y="3493655"/>
            <a:ext cx="35621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1950 x 1,15</a:t>
            </a:r>
          </a:p>
        </p:txBody>
      </p:sp>
    </p:spTree>
    <p:extLst>
      <p:ext uri="{BB962C8B-B14F-4D97-AF65-F5344CB8AC3E}">
        <p14:creationId xmlns:p14="http://schemas.microsoft.com/office/powerpoint/2010/main" val="2182975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99FBB-A547-E2E2-2C5E-ED220BF09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enerated image">
            <a:extLst>
              <a:ext uri="{FF2B5EF4-FFF2-40B4-BE49-F238E27FC236}">
                <a16:creationId xmlns:a16="http://schemas.microsoft.com/office/drawing/2014/main" id="{D2F7EF2B-9D51-03FC-7D6C-BDD8B34A6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"/>
          <a:stretch>
            <a:fillRect/>
          </a:stretch>
        </p:blipFill>
        <p:spPr bwMode="auto">
          <a:xfrm>
            <a:off x="0" y="5944"/>
            <a:ext cx="12192000" cy="68072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lede 2" descr="Et billede, der indeholder legetøj&#10;&#10;AI-genereret indhold kan være ukorrekt.">
            <a:extLst>
              <a:ext uri="{FF2B5EF4-FFF2-40B4-BE49-F238E27FC236}">
                <a16:creationId xmlns:a16="http://schemas.microsoft.com/office/drawing/2014/main" id="{86BC05AA-1729-D103-7357-AC5539226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05" y="455633"/>
            <a:ext cx="1943371" cy="1771897"/>
          </a:xfrm>
          <a:prstGeom prst="rect">
            <a:avLst/>
          </a:prstGeom>
        </p:spPr>
      </p:pic>
      <p:pic>
        <p:nvPicPr>
          <p:cNvPr id="6" name="Billede 5" descr="Et billede, der indeholder tekst, linje/række, Kurve, nummer/tal&#10;&#10;AI-genereret indhold kan være ukorrekt.">
            <a:extLst>
              <a:ext uri="{FF2B5EF4-FFF2-40B4-BE49-F238E27FC236}">
                <a16:creationId xmlns:a16="http://schemas.microsoft.com/office/drawing/2014/main" id="{E9DC48B6-838C-61E2-5E13-AFFBBE61E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406" y="241834"/>
            <a:ext cx="8135485" cy="4934639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E01C2AF0-618D-C64B-6478-0E79A6999EB2}"/>
              </a:ext>
            </a:extLst>
          </p:cNvPr>
          <p:cNvSpPr/>
          <p:nvPr/>
        </p:nvSpPr>
        <p:spPr>
          <a:xfrm>
            <a:off x="5284153" y="3493655"/>
            <a:ext cx="22333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2242,5</a:t>
            </a:r>
          </a:p>
        </p:txBody>
      </p:sp>
    </p:spTree>
    <p:extLst>
      <p:ext uri="{BB962C8B-B14F-4D97-AF65-F5344CB8AC3E}">
        <p14:creationId xmlns:p14="http://schemas.microsoft.com/office/powerpoint/2010/main" val="3547296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EF896-D28A-F1B5-9D76-E7CFAF699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enerated image">
            <a:extLst>
              <a:ext uri="{FF2B5EF4-FFF2-40B4-BE49-F238E27FC236}">
                <a16:creationId xmlns:a16="http://schemas.microsoft.com/office/drawing/2014/main" id="{CF80464A-AF56-414A-1901-04CE5893E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"/>
          <a:stretch>
            <a:fillRect/>
          </a:stretch>
        </p:blipFill>
        <p:spPr bwMode="auto">
          <a:xfrm>
            <a:off x="0" y="5944"/>
            <a:ext cx="12192000" cy="68072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lede 2" descr="Et billede, der indeholder legetøj&#10;&#10;AI-genereret indhold kan være ukorrekt.">
            <a:extLst>
              <a:ext uri="{FF2B5EF4-FFF2-40B4-BE49-F238E27FC236}">
                <a16:creationId xmlns:a16="http://schemas.microsoft.com/office/drawing/2014/main" id="{165E3390-48B9-5218-9E33-8F912CC85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05" y="455633"/>
            <a:ext cx="1943371" cy="1771897"/>
          </a:xfrm>
          <a:prstGeom prst="rect">
            <a:avLst/>
          </a:prstGeom>
        </p:spPr>
      </p:pic>
      <p:pic>
        <p:nvPicPr>
          <p:cNvPr id="6" name="Billede 5" descr="Et billede, der indeholder tekst, linje/række, Kurve, nummer/tal&#10;&#10;AI-genereret indhold kan være ukorrekt.">
            <a:extLst>
              <a:ext uri="{FF2B5EF4-FFF2-40B4-BE49-F238E27FC236}">
                <a16:creationId xmlns:a16="http://schemas.microsoft.com/office/drawing/2014/main" id="{85D34B02-2F4F-FFD6-265B-F0D455DD4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406" y="241834"/>
            <a:ext cx="8135485" cy="4934639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8E04C875-D056-9977-74EE-04BC21C46FA7}"/>
              </a:ext>
            </a:extLst>
          </p:cNvPr>
          <p:cNvSpPr/>
          <p:nvPr/>
        </p:nvSpPr>
        <p:spPr>
          <a:xfrm>
            <a:off x="4493071" y="3493655"/>
            <a:ext cx="3815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2242,5 </a:t>
            </a:r>
            <a:r>
              <a:rPr lang="da-DK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Cm</a:t>
            </a:r>
            <a:r>
              <a:rPr lang="da-DK" sz="54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da-DK" sz="5400" b="0" cap="none" spc="0" baseline="30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6229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EFD5F-F80F-C4F6-7F40-53089FF54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enerated image">
            <a:extLst>
              <a:ext uri="{FF2B5EF4-FFF2-40B4-BE49-F238E27FC236}">
                <a16:creationId xmlns:a16="http://schemas.microsoft.com/office/drawing/2014/main" id="{97F4822B-FBC7-33EA-B133-F52CD2F64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"/>
          <a:stretch>
            <a:fillRect/>
          </a:stretch>
        </p:blipFill>
        <p:spPr bwMode="auto">
          <a:xfrm>
            <a:off x="0" y="25400"/>
            <a:ext cx="12192000" cy="68072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 descr="Et billede, der indeholder gaveindpakning, Gave, bånd, Gaver til gæsterne&#10;&#10;AI-genereret indhold kan være ukorrekt.">
            <a:extLst>
              <a:ext uri="{FF2B5EF4-FFF2-40B4-BE49-F238E27FC236}">
                <a16:creationId xmlns:a16="http://schemas.microsoft.com/office/drawing/2014/main" id="{B4641D71-2434-6D1A-F4F5-624733F0C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4780"/>
          <a:stretch>
            <a:fillRect/>
          </a:stretch>
        </p:blipFill>
        <p:spPr>
          <a:xfrm>
            <a:off x="-165370" y="-1516197"/>
            <a:ext cx="5391431" cy="6506688"/>
          </a:xfrm>
          <a:prstGeom prst="rect">
            <a:avLst/>
          </a:prstGeom>
        </p:spPr>
      </p:pic>
      <p:pic>
        <p:nvPicPr>
          <p:cNvPr id="4" name="Billede 3" descr="Et billede, der indeholder gaveindpakning, Gave, bånd, Gaver til gæsterne&#10;&#10;AI-genereret indhold kan være ukorrekt.">
            <a:extLst>
              <a:ext uri="{FF2B5EF4-FFF2-40B4-BE49-F238E27FC236}">
                <a16:creationId xmlns:a16="http://schemas.microsoft.com/office/drawing/2014/main" id="{C6FCFF09-FA87-64F7-A2B7-A41179E36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837402" y="325912"/>
            <a:ext cx="9763519" cy="650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48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57EB5-469B-6CC8-C71D-6D1BDB485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C5DC7A0D-0BED-DB74-FF92-1E85840A1C75}"/>
              </a:ext>
            </a:extLst>
          </p:cNvPr>
          <p:cNvSpPr/>
          <p:nvPr/>
        </p:nvSpPr>
        <p:spPr>
          <a:xfrm rot="5400000">
            <a:off x="5748825" y="538389"/>
            <a:ext cx="609239" cy="12248628"/>
          </a:xfrm>
          <a:prstGeom prst="rect">
            <a:avLst/>
          </a:prstGeom>
          <a:solidFill>
            <a:srgbClr val="9B21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9DD4640-5F32-24E0-A481-D6EDDB71B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" t="69" r="340" b="-1017"/>
          <a:stretch>
            <a:fillRect/>
          </a:stretch>
        </p:blipFill>
        <p:spPr bwMode="auto">
          <a:xfrm>
            <a:off x="-2502" y="-1167"/>
            <a:ext cx="12204887" cy="687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CAAF32D7-E6AF-3876-15CA-36A177418E68}"/>
              </a:ext>
            </a:extLst>
          </p:cNvPr>
          <p:cNvSpPr/>
          <p:nvPr/>
        </p:nvSpPr>
        <p:spPr>
          <a:xfrm>
            <a:off x="1554480" y="2103120"/>
            <a:ext cx="1225296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Lego classic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A1F23E3-52FC-103E-26E4-EFFD92EB0FE7}"/>
              </a:ext>
            </a:extLst>
          </p:cNvPr>
          <p:cNvSpPr/>
          <p:nvPr/>
        </p:nvSpPr>
        <p:spPr>
          <a:xfrm>
            <a:off x="1469136" y="3535585"/>
            <a:ext cx="1310640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Basket eller NFL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02686F2-913B-3E1D-E8AA-3FB704DE8CB1}"/>
              </a:ext>
            </a:extLst>
          </p:cNvPr>
          <p:cNvSpPr/>
          <p:nvPr/>
        </p:nvSpPr>
        <p:spPr>
          <a:xfrm>
            <a:off x="1536192" y="5013770"/>
            <a:ext cx="1310640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Sjippetov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490DC86-E156-94B5-5450-65D2E75D0287}"/>
              </a:ext>
            </a:extLst>
          </p:cNvPr>
          <p:cNvSpPr/>
          <p:nvPr/>
        </p:nvSpPr>
        <p:spPr>
          <a:xfrm>
            <a:off x="1536192" y="6491955"/>
            <a:ext cx="1310640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Huskespil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F111AD4-CA7E-BF01-FCE8-CEC3D98C5A22}"/>
              </a:ext>
            </a:extLst>
          </p:cNvPr>
          <p:cNvSpPr/>
          <p:nvPr/>
        </p:nvSpPr>
        <p:spPr>
          <a:xfrm>
            <a:off x="3444240" y="6491955"/>
            <a:ext cx="1310640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Minidrone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245DEA8-6D0E-59D2-64C6-D7CF6E95AC06}"/>
              </a:ext>
            </a:extLst>
          </p:cNvPr>
          <p:cNvSpPr/>
          <p:nvPr/>
        </p:nvSpPr>
        <p:spPr>
          <a:xfrm>
            <a:off x="3325368" y="5013770"/>
            <a:ext cx="1429512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a-DK" sz="1200" dirty="0"/>
              <a:t>Håndbold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3A51EC19-863E-30EC-200F-82D476609B29}"/>
              </a:ext>
            </a:extLst>
          </p:cNvPr>
          <p:cNvSpPr/>
          <p:nvPr/>
        </p:nvSpPr>
        <p:spPr>
          <a:xfrm>
            <a:off x="3358067" y="3529995"/>
            <a:ext cx="1429512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Nerf Blaster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2F013E0-49EF-F28B-58C4-D78B73C2CE1C}"/>
              </a:ext>
            </a:extLst>
          </p:cNvPr>
          <p:cNvSpPr/>
          <p:nvPr/>
        </p:nvSpPr>
        <p:spPr>
          <a:xfrm>
            <a:off x="3361944" y="2103120"/>
            <a:ext cx="1429512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Male Sæt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61A8EEF-2385-F5E4-553A-CCC1A260BAAC}"/>
              </a:ext>
            </a:extLst>
          </p:cNvPr>
          <p:cNvSpPr/>
          <p:nvPr/>
        </p:nvSpPr>
        <p:spPr>
          <a:xfrm>
            <a:off x="5381244" y="2103120"/>
            <a:ext cx="1429512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Slim!!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109C78EA-114A-66D5-98C6-679A1CE000B4}"/>
              </a:ext>
            </a:extLst>
          </p:cNvPr>
          <p:cNvSpPr/>
          <p:nvPr/>
        </p:nvSpPr>
        <p:spPr>
          <a:xfrm>
            <a:off x="5419344" y="3556731"/>
            <a:ext cx="1429512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Puslespil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C420FA49-25D9-1808-EC02-4F3DDC4EA031}"/>
              </a:ext>
            </a:extLst>
          </p:cNvPr>
          <p:cNvSpPr/>
          <p:nvPr/>
        </p:nvSpPr>
        <p:spPr>
          <a:xfrm>
            <a:off x="7217664" y="2103120"/>
            <a:ext cx="1844040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Brætspil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21ECD1D1-CEAF-A7F8-6FAC-81F7B6299859}"/>
              </a:ext>
            </a:extLst>
          </p:cNvPr>
          <p:cNvSpPr/>
          <p:nvPr/>
        </p:nvSpPr>
        <p:spPr>
          <a:xfrm>
            <a:off x="7217664" y="3556731"/>
            <a:ext cx="1716024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/>
              <a:t>Glow in the dark stjerner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DBCCCAA-3864-56A1-AA1C-7DEE22E7BD25}"/>
              </a:ext>
            </a:extLst>
          </p:cNvPr>
          <p:cNvSpPr/>
          <p:nvPr/>
        </p:nvSpPr>
        <p:spPr>
          <a:xfrm>
            <a:off x="9372600" y="2103120"/>
            <a:ext cx="1399032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Walkie Talkie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A5CF7F2B-647E-7290-1F37-D94E3AB8A192}"/>
              </a:ext>
            </a:extLst>
          </p:cNvPr>
          <p:cNvSpPr/>
          <p:nvPr/>
        </p:nvSpPr>
        <p:spPr>
          <a:xfrm>
            <a:off x="9221724" y="3556731"/>
            <a:ext cx="1632204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Byg en robot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AFE7EC41-8233-7D88-A987-64DB11401F5A}"/>
              </a:ext>
            </a:extLst>
          </p:cNvPr>
          <p:cNvSpPr/>
          <p:nvPr/>
        </p:nvSpPr>
        <p:spPr>
          <a:xfrm>
            <a:off x="9363456" y="5013770"/>
            <a:ext cx="1408176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Fidget Spinner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280CF17D-7689-2DD7-7AE5-92BCAEC2743E}"/>
              </a:ext>
            </a:extLst>
          </p:cNvPr>
          <p:cNvSpPr/>
          <p:nvPr/>
        </p:nvSpPr>
        <p:spPr>
          <a:xfrm>
            <a:off x="5402580" y="5010342"/>
            <a:ext cx="1408176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Harry Potter Bog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5732FFF4-9AFB-8634-A9E9-CC2868E270CD}"/>
              </a:ext>
            </a:extLst>
          </p:cNvPr>
          <p:cNvSpPr/>
          <p:nvPr/>
        </p:nvSpPr>
        <p:spPr>
          <a:xfrm>
            <a:off x="5352288" y="6490525"/>
            <a:ext cx="1408176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Headphones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40852419-892E-57A1-D07C-8942A1FB2ECF}"/>
              </a:ext>
            </a:extLst>
          </p:cNvPr>
          <p:cNvSpPr/>
          <p:nvPr/>
        </p:nvSpPr>
        <p:spPr>
          <a:xfrm>
            <a:off x="7437122" y="6485383"/>
            <a:ext cx="1408176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Perler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09CC49E4-E01F-3018-724A-BB97EA5D4D93}"/>
              </a:ext>
            </a:extLst>
          </p:cNvPr>
          <p:cNvSpPr/>
          <p:nvPr/>
        </p:nvSpPr>
        <p:spPr>
          <a:xfrm>
            <a:off x="7437122" y="5040061"/>
            <a:ext cx="1408176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Nattøj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B812B6F9-DE63-368E-C91D-BB045D318E2B}"/>
              </a:ext>
            </a:extLst>
          </p:cNvPr>
          <p:cNvSpPr/>
          <p:nvPr/>
        </p:nvSpPr>
        <p:spPr>
          <a:xfrm>
            <a:off x="9363456" y="6482526"/>
            <a:ext cx="1481328" cy="2815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Crystal gravning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E703F210-786A-03A8-4DCF-3B1E527B8BA6}"/>
              </a:ext>
            </a:extLst>
          </p:cNvPr>
          <p:cNvSpPr txBox="1"/>
          <p:nvPr/>
        </p:nvSpPr>
        <p:spPr>
          <a:xfrm>
            <a:off x="5592496" y="658574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30x20x5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028B39B7-EC71-4750-7263-9EEBE35D434F}"/>
              </a:ext>
            </a:extLst>
          </p:cNvPr>
          <p:cNvSpPr txBox="1"/>
          <p:nvPr/>
        </p:nvSpPr>
        <p:spPr>
          <a:xfrm>
            <a:off x="1704838" y="601313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35x20x5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8EDF1B92-0447-E1D7-2B4C-A1F97B2A66FB}"/>
              </a:ext>
            </a:extLst>
          </p:cNvPr>
          <p:cNvSpPr txBox="1"/>
          <p:nvPr/>
        </p:nvSpPr>
        <p:spPr>
          <a:xfrm>
            <a:off x="7636180" y="640834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30x30x7</a:t>
            </a: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4B5D79CC-74EC-44E7-9C6F-CEB12D8F3108}"/>
              </a:ext>
            </a:extLst>
          </p:cNvPr>
          <p:cNvSpPr txBox="1"/>
          <p:nvPr/>
        </p:nvSpPr>
        <p:spPr>
          <a:xfrm>
            <a:off x="9564040" y="639120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15x15x5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3E37A91F-62F7-9EC0-0F89-13888B79AC74}"/>
              </a:ext>
            </a:extLst>
          </p:cNvPr>
          <p:cNvSpPr txBox="1"/>
          <p:nvPr/>
        </p:nvSpPr>
        <p:spPr>
          <a:xfrm>
            <a:off x="9591830" y="2199132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20x15x6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88DF7B30-B629-D212-0B9E-48150A172D8A}"/>
              </a:ext>
            </a:extLst>
          </p:cNvPr>
          <p:cNvSpPr txBox="1"/>
          <p:nvPr/>
        </p:nvSpPr>
        <p:spPr>
          <a:xfrm>
            <a:off x="7662220" y="2213180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20x15x1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78ADDE1A-C65D-2539-CB9E-92EB9E2E954C}"/>
              </a:ext>
            </a:extLst>
          </p:cNvPr>
          <p:cNvSpPr txBox="1"/>
          <p:nvPr/>
        </p:nvSpPr>
        <p:spPr>
          <a:xfrm>
            <a:off x="5591330" y="2231468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35x15x3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63B39B71-6FA8-8709-7EB7-027DB19FBAED}"/>
              </a:ext>
            </a:extLst>
          </p:cNvPr>
          <p:cNvSpPr txBox="1"/>
          <p:nvPr/>
        </p:nvSpPr>
        <p:spPr>
          <a:xfrm>
            <a:off x="1335051" y="2235479"/>
            <a:ext cx="174323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a-DK" dirty="0"/>
              <a:t>20 cm diameter</a:t>
            </a:r>
            <a:endParaRPr lang="en-US" dirty="0"/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F7F62123-5DD5-4977-BD57-C984C5FF0BD5}"/>
              </a:ext>
            </a:extLst>
          </p:cNvPr>
          <p:cNvSpPr txBox="1"/>
          <p:nvPr/>
        </p:nvSpPr>
        <p:spPr>
          <a:xfrm>
            <a:off x="3517072" y="2231468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23x28x9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3B5D781B-3F2F-7404-185D-A169097F6598}"/>
              </a:ext>
            </a:extLst>
          </p:cNvPr>
          <p:cNvSpPr txBox="1"/>
          <p:nvPr/>
        </p:nvSpPr>
        <p:spPr>
          <a:xfrm>
            <a:off x="1610868" y="3677880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9x20x3</a:t>
            </a: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838FA9BC-7B8A-3CDE-7504-BE07A537125F}"/>
              </a:ext>
            </a:extLst>
          </p:cNvPr>
          <p:cNvSpPr txBox="1"/>
          <p:nvPr/>
        </p:nvSpPr>
        <p:spPr>
          <a:xfrm>
            <a:off x="3534341" y="5232085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41x41x16</a:t>
            </a:r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F2A965E3-9754-3111-C9A9-CF533C69DAF8}"/>
              </a:ext>
            </a:extLst>
          </p:cNvPr>
          <p:cNvSpPr txBox="1"/>
          <p:nvPr/>
        </p:nvSpPr>
        <p:spPr>
          <a:xfrm>
            <a:off x="7280359" y="5202181"/>
            <a:ext cx="1593706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a-DK" dirty="0"/>
              <a:t>17 Dia – H= 20</a:t>
            </a:r>
            <a:endParaRPr lang="en-US" dirty="0"/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DFBB0F2B-AD38-E2FE-9387-E39DC215753D}"/>
              </a:ext>
            </a:extLst>
          </p:cNvPr>
          <p:cNvSpPr txBox="1"/>
          <p:nvPr/>
        </p:nvSpPr>
        <p:spPr>
          <a:xfrm>
            <a:off x="9492998" y="5129907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17x19x6</a:t>
            </a:r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DDADB96A-BF43-003E-8557-7C8609382739}"/>
              </a:ext>
            </a:extLst>
          </p:cNvPr>
          <p:cNvSpPr txBox="1"/>
          <p:nvPr/>
        </p:nvSpPr>
        <p:spPr>
          <a:xfrm>
            <a:off x="9492998" y="3710812"/>
            <a:ext cx="76014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a-DK" dirty="0"/>
              <a:t>7x6x2</a:t>
            </a:r>
          </a:p>
        </p:txBody>
      </p:sp>
      <p:sp>
        <p:nvSpPr>
          <p:cNvPr id="39" name="Tekstfelt 38">
            <a:extLst>
              <a:ext uri="{FF2B5EF4-FFF2-40B4-BE49-F238E27FC236}">
                <a16:creationId xmlns:a16="http://schemas.microsoft.com/office/drawing/2014/main" id="{07C8F8A5-0DFD-A69D-4286-20FB8618A6CC}"/>
              </a:ext>
            </a:extLst>
          </p:cNvPr>
          <p:cNvSpPr txBox="1"/>
          <p:nvPr/>
        </p:nvSpPr>
        <p:spPr>
          <a:xfrm>
            <a:off x="7580048" y="3641291"/>
            <a:ext cx="100700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a-DK" dirty="0"/>
              <a:t>21x20x3</a:t>
            </a:r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68F5BFEB-1B38-A0AE-B4B6-B0B1E5ADA561}"/>
              </a:ext>
            </a:extLst>
          </p:cNvPr>
          <p:cNvSpPr txBox="1"/>
          <p:nvPr/>
        </p:nvSpPr>
        <p:spPr>
          <a:xfrm>
            <a:off x="5539057" y="3670447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22x15x6</a:t>
            </a: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41CB18E8-D979-C6AE-975B-526F0FB39DE2}"/>
              </a:ext>
            </a:extLst>
          </p:cNvPr>
          <p:cNvSpPr txBox="1"/>
          <p:nvPr/>
        </p:nvSpPr>
        <p:spPr>
          <a:xfrm>
            <a:off x="3375179" y="3647935"/>
            <a:ext cx="140660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a-DK" dirty="0"/>
              <a:t>15 Diameter</a:t>
            </a:r>
            <a:endParaRPr lang="en-US" dirty="0"/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627DBC7B-0D87-D376-03A4-7486D8309C3A}"/>
              </a:ext>
            </a:extLst>
          </p:cNvPr>
          <p:cNvSpPr txBox="1"/>
          <p:nvPr/>
        </p:nvSpPr>
        <p:spPr>
          <a:xfrm>
            <a:off x="3583114" y="642436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31x22x5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017BB2B6-A5AB-CF74-2F17-27DC4856124B}"/>
              </a:ext>
            </a:extLst>
          </p:cNvPr>
          <p:cNvSpPr txBox="1"/>
          <p:nvPr/>
        </p:nvSpPr>
        <p:spPr>
          <a:xfrm>
            <a:off x="5588152" y="5146596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15x20x15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7DD471A-10A1-822D-7EDE-843F25FD3B25}"/>
              </a:ext>
            </a:extLst>
          </p:cNvPr>
          <p:cNvSpPr/>
          <p:nvPr/>
        </p:nvSpPr>
        <p:spPr>
          <a:xfrm>
            <a:off x="-25352" y="-5135"/>
            <a:ext cx="368608" cy="6764233"/>
          </a:xfrm>
          <a:prstGeom prst="rect">
            <a:avLst/>
          </a:prstGeom>
          <a:solidFill>
            <a:srgbClr val="9B21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ownload Yellow Blue Pioneer Handball | Wallpapers.com">
            <a:extLst>
              <a:ext uri="{FF2B5EF4-FFF2-40B4-BE49-F238E27FC236}">
                <a16:creationId xmlns:a16="http://schemas.microsoft.com/office/drawing/2014/main" id="{EAF2EAEF-32BB-C6A3-D23A-3270FEBF8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622" y="3872162"/>
            <a:ext cx="1114967" cy="11456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6BE172-8543-572C-E5FA-959CF251CC51}"/>
              </a:ext>
            </a:extLst>
          </p:cNvPr>
          <p:cNvSpPr/>
          <p:nvPr/>
        </p:nvSpPr>
        <p:spPr>
          <a:xfrm>
            <a:off x="1547799" y="5362021"/>
            <a:ext cx="1345111" cy="1031866"/>
          </a:xfrm>
          <a:prstGeom prst="rect">
            <a:avLst/>
          </a:prstGeom>
          <a:solidFill>
            <a:srgbClr val="FACE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FD34FA2B-D9B7-7B5A-36BB-B3E712D9B4F1}"/>
              </a:ext>
            </a:extLst>
          </p:cNvPr>
          <p:cNvSpPr txBox="1"/>
          <p:nvPr/>
        </p:nvSpPr>
        <p:spPr>
          <a:xfrm>
            <a:off x="1251977" y="5148707"/>
            <a:ext cx="189981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a-DK" dirty="0"/>
              <a:t>5 Dia - længde 45</a:t>
            </a:r>
            <a:endParaRPr lang="en-US" dirty="0"/>
          </a:p>
        </p:txBody>
      </p:sp>
      <p:pic>
        <p:nvPicPr>
          <p:cNvPr id="46" name="Picture 45" descr="Baseball Bat, Game Accessory, Athletic Gear, Sport Equipment, Wooden ...">
            <a:extLst>
              <a:ext uri="{FF2B5EF4-FFF2-40B4-BE49-F238E27FC236}">
                <a16:creationId xmlns:a16="http://schemas.microsoft.com/office/drawing/2014/main" id="{4960DAC8-CF7C-5EC8-956C-C422A8012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020000">
            <a:off x="1475558" y="5290338"/>
            <a:ext cx="1500568" cy="108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03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267E3-88B5-EB7D-7F85-B43387161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F07415-C8C6-3D2B-E07E-FA6432BB8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44C0620-86A5-A5F2-F0A8-EF39D0C38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63BB4465-10AE-042C-64D4-469431615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"/>
          <a:stretch>
            <a:fillRect/>
          </a:stretch>
        </p:blipFill>
        <p:spPr bwMode="auto">
          <a:xfrm>
            <a:off x="0" y="25400"/>
            <a:ext cx="12192000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898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27190-0636-9C03-5A31-5009E8CBF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73609DA9-3F9C-C76B-D663-305DD4C21E0D}"/>
              </a:ext>
            </a:extLst>
          </p:cNvPr>
          <p:cNvSpPr/>
          <p:nvPr/>
        </p:nvSpPr>
        <p:spPr>
          <a:xfrm rot="5400000">
            <a:off x="5748825" y="538389"/>
            <a:ext cx="609239" cy="12248628"/>
          </a:xfrm>
          <a:prstGeom prst="rect">
            <a:avLst/>
          </a:prstGeom>
          <a:solidFill>
            <a:srgbClr val="9B21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CE69D0B-8B82-48ED-C7F7-3C14DFE1F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" t="69" r="340" b="-1017"/>
          <a:stretch>
            <a:fillRect/>
          </a:stretch>
        </p:blipFill>
        <p:spPr bwMode="auto">
          <a:xfrm>
            <a:off x="-2502" y="-1167"/>
            <a:ext cx="12204887" cy="687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9DAB622-42EB-C29B-C9DE-78DB9833C964}"/>
              </a:ext>
            </a:extLst>
          </p:cNvPr>
          <p:cNvSpPr/>
          <p:nvPr/>
        </p:nvSpPr>
        <p:spPr>
          <a:xfrm>
            <a:off x="1554480" y="2103120"/>
            <a:ext cx="1225296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Lego classic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F870030-1D5C-FF4A-1A34-1A7192E6089C}"/>
              </a:ext>
            </a:extLst>
          </p:cNvPr>
          <p:cNvSpPr/>
          <p:nvPr/>
        </p:nvSpPr>
        <p:spPr>
          <a:xfrm>
            <a:off x="1469136" y="3535585"/>
            <a:ext cx="1310640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Basket eller NFL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1D2856F0-F044-5709-D900-FC8A2E527CB5}"/>
              </a:ext>
            </a:extLst>
          </p:cNvPr>
          <p:cNvSpPr/>
          <p:nvPr/>
        </p:nvSpPr>
        <p:spPr>
          <a:xfrm>
            <a:off x="1536192" y="5013770"/>
            <a:ext cx="1310640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Sjippetov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9AC33E6-7472-9349-EA6C-9803A2BEAAB5}"/>
              </a:ext>
            </a:extLst>
          </p:cNvPr>
          <p:cNvSpPr/>
          <p:nvPr/>
        </p:nvSpPr>
        <p:spPr>
          <a:xfrm>
            <a:off x="1536192" y="6491955"/>
            <a:ext cx="1310640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Huskespil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322C3E-3A43-90B9-150F-53BFF11BA384}"/>
              </a:ext>
            </a:extLst>
          </p:cNvPr>
          <p:cNvSpPr/>
          <p:nvPr/>
        </p:nvSpPr>
        <p:spPr>
          <a:xfrm>
            <a:off x="3444240" y="6491955"/>
            <a:ext cx="1310640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Minidrone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44BA97F-5521-9431-99B0-F469E89875EF}"/>
              </a:ext>
            </a:extLst>
          </p:cNvPr>
          <p:cNvSpPr/>
          <p:nvPr/>
        </p:nvSpPr>
        <p:spPr>
          <a:xfrm>
            <a:off x="3325368" y="5013770"/>
            <a:ext cx="1429512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a-DK" sz="1200" dirty="0"/>
              <a:t>Håndbold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0317DBA-9548-D26C-AF8F-4C1A90B93E63}"/>
              </a:ext>
            </a:extLst>
          </p:cNvPr>
          <p:cNvSpPr/>
          <p:nvPr/>
        </p:nvSpPr>
        <p:spPr>
          <a:xfrm>
            <a:off x="3358067" y="3529995"/>
            <a:ext cx="1429512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Nerf Blaster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844418E-9956-71E6-AE4A-402B79D2C9D6}"/>
              </a:ext>
            </a:extLst>
          </p:cNvPr>
          <p:cNvSpPr/>
          <p:nvPr/>
        </p:nvSpPr>
        <p:spPr>
          <a:xfrm>
            <a:off x="3361944" y="2103120"/>
            <a:ext cx="1429512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Male Sæt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1600C8B8-1CEA-D208-7729-4A86C8DF8A85}"/>
              </a:ext>
            </a:extLst>
          </p:cNvPr>
          <p:cNvSpPr/>
          <p:nvPr/>
        </p:nvSpPr>
        <p:spPr>
          <a:xfrm>
            <a:off x="5381244" y="2103120"/>
            <a:ext cx="1429512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Slim!!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1DCDCA02-9B67-F82C-F770-2989E0108E4A}"/>
              </a:ext>
            </a:extLst>
          </p:cNvPr>
          <p:cNvSpPr/>
          <p:nvPr/>
        </p:nvSpPr>
        <p:spPr>
          <a:xfrm>
            <a:off x="5419344" y="3556731"/>
            <a:ext cx="1429512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Puslespil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FAA79297-2E8B-C082-AD4E-F31DDACE752C}"/>
              </a:ext>
            </a:extLst>
          </p:cNvPr>
          <p:cNvSpPr/>
          <p:nvPr/>
        </p:nvSpPr>
        <p:spPr>
          <a:xfrm>
            <a:off x="7217664" y="2103120"/>
            <a:ext cx="1844040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Brætspil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0830F33-20B3-5B2B-890C-9D02ECBF6121}"/>
              </a:ext>
            </a:extLst>
          </p:cNvPr>
          <p:cNvSpPr/>
          <p:nvPr/>
        </p:nvSpPr>
        <p:spPr>
          <a:xfrm>
            <a:off x="7217664" y="3556731"/>
            <a:ext cx="1716024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/>
              <a:t>Glow in the dark stjerner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972A67E0-38EB-C3C6-200F-3B1500A3C8C1}"/>
              </a:ext>
            </a:extLst>
          </p:cNvPr>
          <p:cNvSpPr/>
          <p:nvPr/>
        </p:nvSpPr>
        <p:spPr>
          <a:xfrm>
            <a:off x="9372600" y="2103120"/>
            <a:ext cx="1399032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Walkie Talkie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41E8F55E-FC21-2BF3-54F7-C438EC06866B}"/>
              </a:ext>
            </a:extLst>
          </p:cNvPr>
          <p:cNvSpPr/>
          <p:nvPr/>
        </p:nvSpPr>
        <p:spPr>
          <a:xfrm>
            <a:off x="9221724" y="3556731"/>
            <a:ext cx="1632204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Byg en robot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8450724-4855-19E2-AA1D-5BF3CB4B61DF}"/>
              </a:ext>
            </a:extLst>
          </p:cNvPr>
          <p:cNvSpPr/>
          <p:nvPr/>
        </p:nvSpPr>
        <p:spPr>
          <a:xfrm>
            <a:off x="9363456" y="5013770"/>
            <a:ext cx="1408176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Fidget Spinner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542F16D4-123F-9F7D-EC2D-5574BAE6ADE8}"/>
              </a:ext>
            </a:extLst>
          </p:cNvPr>
          <p:cNvSpPr/>
          <p:nvPr/>
        </p:nvSpPr>
        <p:spPr>
          <a:xfrm>
            <a:off x="5402580" y="5010342"/>
            <a:ext cx="1408176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Harry Potter Bog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2CE6779-36FF-E255-0373-8A20FB412EC2}"/>
              </a:ext>
            </a:extLst>
          </p:cNvPr>
          <p:cNvSpPr/>
          <p:nvPr/>
        </p:nvSpPr>
        <p:spPr>
          <a:xfrm>
            <a:off x="5352288" y="6490525"/>
            <a:ext cx="1408176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Headphones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404BB4A5-CC35-67EE-2EE0-7B901D78E5EA}"/>
              </a:ext>
            </a:extLst>
          </p:cNvPr>
          <p:cNvSpPr/>
          <p:nvPr/>
        </p:nvSpPr>
        <p:spPr>
          <a:xfrm>
            <a:off x="7437122" y="6485383"/>
            <a:ext cx="1408176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Perler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AFBF7497-E91E-6B78-B5FE-DB44B2F41218}"/>
              </a:ext>
            </a:extLst>
          </p:cNvPr>
          <p:cNvSpPr/>
          <p:nvPr/>
        </p:nvSpPr>
        <p:spPr>
          <a:xfrm>
            <a:off x="7437122" y="5040061"/>
            <a:ext cx="1408176" cy="192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Nattøj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C750056B-DBEE-7FEF-15A9-9D6123254ACE}"/>
              </a:ext>
            </a:extLst>
          </p:cNvPr>
          <p:cNvSpPr/>
          <p:nvPr/>
        </p:nvSpPr>
        <p:spPr>
          <a:xfrm>
            <a:off x="9363456" y="6482526"/>
            <a:ext cx="1481328" cy="2815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Crystal gravning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894E1B41-DBAD-CDC7-07C9-BC14C0390684}"/>
              </a:ext>
            </a:extLst>
          </p:cNvPr>
          <p:cNvSpPr txBox="1"/>
          <p:nvPr/>
        </p:nvSpPr>
        <p:spPr>
          <a:xfrm>
            <a:off x="5592496" y="658574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30x20x5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60DA3308-7BE2-5718-8766-1C394E9D71C2}"/>
              </a:ext>
            </a:extLst>
          </p:cNvPr>
          <p:cNvSpPr txBox="1"/>
          <p:nvPr/>
        </p:nvSpPr>
        <p:spPr>
          <a:xfrm>
            <a:off x="1704838" y="601313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35x20x5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0AEB08C7-3C78-6F81-58FA-EC7C7F685F8B}"/>
              </a:ext>
            </a:extLst>
          </p:cNvPr>
          <p:cNvSpPr txBox="1"/>
          <p:nvPr/>
        </p:nvSpPr>
        <p:spPr>
          <a:xfrm>
            <a:off x="7636180" y="640834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30x30x7</a:t>
            </a: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8510494E-75A9-2DAD-64D4-13D5D432BE72}"/>
              </a:ext>
            </a:extLst>
          </p:cNvPr>
          <p:cNvSpPr txBox="1"/>
          <p:nvPr/>
        </p:nvSpPr>
        <p:spPr>
          <a:xfrm>
            <a:off x="9564040" y="639120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15x15x5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C2B725DD-5A05-1E8F-0AD6-51C0483D5DAF}"/>
              </a:ext>
            </a:extLst>
          </p:cNvPr>
          <p:cNvSpPr txBox="1"/>
          <p:nvPr/>
        </p:nvSpPr>
        <p:spPr>
          <a:xfrm>
            <a:off x="9591830" y="2199132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20x15x6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B4AEFB95-6F62-A929-D045-AB6FF5354739}"/>
              </a:ext>
            </a:extLst>
          </p:cNvPr>
          <p:cNvSpPr txBox="1"/>
          <p:nvPr/>
        </p:nvSpPr>
        <p:spPr>
          <a:xfrm>
            <a:off x="7662220" y="2213180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20x15x1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410A3E3E-FD08-734A-A670-5070D474BF98}"/>
              </a:ext>
            </a:extLst>
          </p:cNvPr>
          <p:cNvSpPr txBox="1"/>
          <p:nvPr/>
        </p:nvSpPr>
        <p:spPr>
          <a:xfrm>
            <a:off x="5591330" y="2231468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35x15x3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DED0BC39-9348-A8AC-3EE9-C5A7E5B5DBD7}"/>
              </a:ext>
            </a:extLst>
          </p:cNvPr>
          <p:cNvSpPr txBox="1"/>
          <p:nvPr/>
        </p:nvSpPr>
        <p:spPr>
          <a:xfrm>
            <a:off x="1335051" y="2235479"/>
            <a:ext cx="174323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a-DK" dirty="0"/>
              <a:t>20 cm diameter</a:t>
            </a:r>
            <a:endParaRPr lang="en-US" dirty="0"/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7AE7C5DE-CBAA-81A4-3E22-C27F8868143F}"/>
              </a:ext>
            </a:extLst>
          </p:cNvPr>
          <p:cNvSpPr txBox="1"/>
          <p:nvPr/>
        </p:nvSpPr>
        <p:spPr>
          <a:xfrm>
            <a:off x="3517072" y="2231468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23x28x9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038D8E55-DBA8-75E9-D46F-11FA6512AC09}"/>
              </a:ext>
            </a:extLst>
          </p:cNvPr>
          <p:cNvSpPr txBox="1"/>
          <p:nvPr/>
        </p:nvSpPr>
        <p:spPr>
          <a:xfrm>
            <a:off x="1610868" y="3677880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9x20x3</a:t>
            </a: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0B34924A-0F7A-A340-1B34-5927F0391980}"/>
              </a:ext>
            </a:extLst>
          </p:cNvPr>
          <p:cNvSpPr txBox="1"/>
          <p:nvPr/>
        </p:nvSpPr>
        <p:spPr>
          <a:xfrm>
            <a:off x="3534341" y="5232085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41x41x16</a:t>
            </a:r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797E3829-50E6-F7F5-CC98-8B45E8CBCFE0}"/>
              </a:ext>
            </a:extLst>
          </p:cNvPr>
          <p:cNvSpPr txBox="1"/>
          <p:nvPr/>
        </p:nvSpPr>
        <p:spPr>
          <a:xfrm>
            <a:off x="7280359" y="5202181"/>
            <a:ext cx="1593706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a-DK" dirty="0"/>
              <a:t>17 Dia – H= 20</a:t>
            </a:r>
            <a:endParaRPr lang="en-US" dirty="0"/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724DC007-7755-1B4C-EF68-C542DACC027C}"/>
              </a:ext>
            </a:extLst>
          </p:cNvPr>
          <p:cNvSpPr txBox="1"/>
          <p:nvPr/>
        </p:nvSpPr>
        <p:spPr>
          <a:xfrm>
            <a:off x="9492998" y="5129907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17x19x6</a:t>
            </a:r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7B585AB7-5FBA-1415-C12D-0C58BFB4AC84}"/>
              </a:ext>
            </a:extLst>
          </p:cNvPr>
          <p:cNvSpPr txBox="1"/>
          <p:nvPr/>
        </p:nvSpPr>
        <p:spPr>
          <a:xfrm>
            <a:off x="9492998" y="3710812"/>
            <a:ext cx="76014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a-DK" dirty="0"/>
              <a:t>7x6x2</a:t>
            </a:r>
          </a:p>
        </p:txBody>
      </p:sp>
      <p:sp>
        <p:nvSpPr>
          <p:cNvPr id="39" name="Tekstfelt 38">
            <a:extLst>
              <a:ext uri="{FF2B5EF4-FFF2-40B4-BE49-F238E27FC236}">
                <a16:creationId xmlns:a16="http://schemas.microsoft.com/office/drawing/2014/main" id="{451D2916-0113-4A3E-53E4-529EBE11059E}"/>
              </a:ext>
            </a:extLst>
          </p:cNvPr>
          <p:cNvSpPr txBox="1"/>
          <p:nvPr/>
        </p:nvSpPr>
        <p:spPr>
          <a:xfrm>
            <a:off x="7580048" y="3641291"/>
            <a:ext cx="100700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a-DK" dirty="0"/>
              <a:t>21x20x3</a:t>
            </a:r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91D74D0C-7B56-152F-9FFB-F5B8A07CD46A}"/>
              </a:ext>
            </a:extLst>
          </p:cNvPr>
          <p:cNvSpPr txBox="1"/>
          <p:nvPr/>
        </p:nvSpPr>
        <p:spPr>
          <a:xfrm>
            <a:off x="5539057" y="3670447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22x15x6</a:t>
            </a: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8EF12D64-6D86-4524-D056-152C4A4E5CB3}"/>
              </a:ext>
            </a:extLst>
          </p:cNvPr>
          <p:cNvSpPr txBox="1"/>
          <p:nvPr/>
        </p:nvSpPr>
        <p:spPr>
          <a:xfrm>
            <a:off x="3375179" y="3647935"/>
            <a:ext cx="140660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a-DK" dirty="0"/>
              <a:t>15 Diameter</a:t>
            </a:r>
            <a:endParaRPr lang="en-US" dirty="0"/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C140B4B0-F3DC-3B1C-1CBF-9D78B25D3662}"/>
              </a:ext>
            </a:extLst>
          </p:cNvPr>
          <p:cNvSpPr txBox="1"/>
          <p:nvPr/>
        </p:nvSpPr>
        <p:spPr>
          <a:xfrm>
            <a:off x="3583114" y="642436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31x22x5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09665048-7149-B18C-61EF-4572F6D531FB}"/>
              </a:ext>
            </a:extLst>
          </p:cNvPr>
          <p:cNvSpPr txBox="1"/>
          <p:nvPr/>
        </p:nvSpPr>
        <p:spPr>
          <a:xfrm>
            <a:off x="5588152" y="5146596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15x20x15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E92B463-C63A-6722-A9B8-00D5ED86C11E}"/>
              </a:ext>
            </a:extLst>
          </p:cNvPr>
          <p:cNvSpPr/>
          <p:nvPr/>
        </p:nvSpPr>
        <p:spPr>
          <a:xfrm>
            <a:off x="-25352" y="-5135"/>
            <a:ext cx="368608" cy="6764233"/>
          </a:xfrm>
          <a:prstGeom prst="rect">
            <a:avLst/>
          </a:prstGeom>
          <a:solidFill>
            <a:srgbClr val="9B21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ownload Yellow Blue Pioneer Handball | Wallpapers.com">
            <a:extLst>
              <a:ext uri="{FF2B5EF4-FFF2-40B4-BE49-F238E27FC236}">
                <a16:creationId xmlns:a16="http://schemas.microsoft.com/office/drawing/2014/main" id="{AE59D217-6227-A7D5-9962-C7FD74ABE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622" y="3872162"/>
            <a:ext cx="1114967" cy="11456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C7BE3F-5CD4-1942-76B9-B1F8F9971FE0}"/>
              </a:ext>
            </a:extLst>
          </p:cNvPr>
          <p:cNvSpPr/>
          <p:nvPr/>
        </p:nvSpPr>
        <p:spPr>
          <a:xfrm>
            <a:off x="1547799" y="5362021"/>
            <a:ext cx="1345111" cy="1031866"/>
          </a:xfrm>
          <a:prstGeom prst="rect">
            <a:avLst/>
          </a:prstGeom>
          <a:solidFill>
            <a:srgbClr val="FACE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33BFA7E8-E226-9730-E433-55B7CBA7B676}"/>
              </a:ext>
            </a:extLst>
          </p:cNvPr>
          <p:cNvSpPr txBox="1"/>
          <p:nvPr/>
        </p:nvSpPr>
        <p:spPr>
          <a:xfrm>
            <a:off x="1251977" y="5148707"/>
            <a:ext cx="189981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a-DK" dirty="0"/>
              <a:t>5 Dia - længde 45</a:t>
            </a:r>
            <a:endParaRPr lang="en-US" dirty="0"/>
          </a:p>
        </p:txBody>
      </p:sp>
      <p:pic>
        <p:nvPicPr>
          <p:cNvPr id="46" name="Picture 45" descr="Baseball Bat, Game Accessory, Athletic Gear, Sport Equipment, Wooden ...">
            <a:extLst>
              <a:ext uri="{FF2B5EF4-FFF2-40B4-BE49-F238E27FC236}">
                <a16:creationId xmlns:a16="http://schemas.microsoft.com/office/drawing/2014/main" id="{41B1AC11-44CB-B763-A502-655DA162A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020000">
            <a:off x="1475558" y="5290338"/>
            <a:ext cx="1500568" cy="108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9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enerated image">
            <a:extLst>
              <a:ext uri="{FF2B5EF4-FFF2-40B4-BE49-F238E27FC236}">
                <a16:creationId xmlns:a16="http://schemas.microsoft.com/office/drawing/2014/main" id="{136D3DED-01A1-3447-55E3-FB1AE77A3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"/>
          <a:stretch>
            <a:fillRect/>
          </a:stretch>
        </p:blipFill>
        <p:spPr bwMode="auto">
          <a:xfrm>
            <a:off x="0" y="25400"/>
            <a:ext cx="12192000" cy="68072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lede 7" descr="Et billede, der indeholder tegneserie, juletræ, jul&#10;&#10;AI-genereret indhold kan være ukorrekt.">
            <a:extLst>
              <a:ext uri="{FF2B5EF4-FFF2-40B4-BE49-F238E27FC236}">
                <a16:creationId xmlns:a16="http://schemas.microsoft.com/office/drawing/2014/main" id="{3D82F1E8-EB27-AB74-6758-3158850CD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880869">
            <a:off x="591994" y="833958"/>
            <a:ext cx="3990975" cy="3990975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FD60D634-2CB9-E3B9-4778-241D53A06C72}"/>
              </a:ext>
            </a:extLst>
          </p:cNvPr>
          <p:cNvSpPr/>
          <p:nvPr/>
        </p:nvSpPr>
        <p:spPr>
          <a:xfrm>
            <a:off x="2407396" y="-68292"/>
            <a:ext cx="8806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Gavepapir – Rumfang + 15%</a:t>
            </a:r>
          </a:p>
        </p:txBody>
      </p:sp>
      <p:pic>
        <p:nvPicPr>
          <p:cNvPr id="13" name="Billede 12" descr="Et billede, der indeholder legetøj, Byggeklodser, Mekanisk pusleopgave, kube/terning&#10;&#10;AI-genereret indhold kan være ukorrekt.">
            <a:extLst>
              <a:ext uri="{FF2B5EF4-FFF2-40B4-BE49-F238E27FC236}">
                <a16:creationId xmlns:a16="http://schemas.microsoft.com/office/drawing/2014/main" id="{DC3C7058-6E62-470C-55B1-C87B95887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717" y="1436407"/>
            <a:ext cx="3293863" cy="2854683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E23F8941-6C40-4CE6-A72E-DCEB02D4B6D3}"/>
              </a:ext>
            </a:extLst>
          </p:cNvPr>
          <p:cNvSpPr txBox="1"/>
          <p:nvPr/>
        </p:nvSpPr>
        <p:spPr>
          <a:xfrm>
            <a:off x="7385202" y="870680"/>
            <a:ext cx="2010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000" dirty="0"/>
              <a:t>35x20x5</a:t>
            </a:r>
          </a:p>
        </p:txBody>
      </p:sp>
    </p:spTree>
    <p:extLst>
      <p:ext uri="{BB962C8B-B14F-4D97-AF65-F5344CB8AC3E}">
        <p14:creationId xmlns:p14="http://schemas.microsoft.com/office/powerpoint/2010/main" val="1397859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F650C-DD98-E202-6947-6B69926C8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enerated image">
            <a:extLst>
              <a:ext uri="{FF2B5EF4-FFF2-40B4-BE49-F238E27FC236}">
                <a16:creationId xmlns:a16="http://schemas.microsoft.com/office/drawing/2014/main" id="{E71C6AA1-4C55-56C2-7506-FCE839E67D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"/>
          <a:stretch>
            <a:fillRect/>
          </a:stretch>
        </p:blipFill>
        <p:spPr bwMode="auto">
          <a:xfrm>
            <a:off x="0" y="5944"/>
            <a:ext cx="12192000" cy="68072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lede 2" descr="Et billede, der indeholder legetøj&#10;&#10;AI-genereret indhold kan være ukorrekt.">
            <a:extLst>
              <a:ext uri="{FF2B5EF4-FFF2-40B4-BE49-F238E27FC236}">
                <a16:creationId xmlns:a16="http://schemas.microsoft.com/office/drawing/2014/main" id="{45EE3B6A-132D-B737-D193-C232BBE5C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05" y="455633"/>
            <a:ext cx="1943371" cy="1771897"/>
          </a:xfrm>
          <a:prstGeom prst="rect">
            <a:avLst/>
          </a:prstGeom>
        </p:spPr>
      </p:pic>
      <p:pic>
        <p:nvPicPr>
          <p:cNvPr id="6" name="Billede 5" descr="Et billede, der indeholder tekst, linje/række, Kurve, nummer/tal&#10;&#10;AI-genereret indhold kan være ukorrekt.">
            <a:extLst>
              <a:ext uri="{FF2B5EF4-FFF2-40B4-BE49-F238E27FC236}">
                <a16:creationId xmlns:a16="http://schemas.microsoft.com/office/drawing/2014/main" id="{07BF1E7E-0289-CB87-D4F8-EBDA406E5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406" y="241834"/>
            <a:ext cx="8135485" cy="493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4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ED743-672E-7037-7914-93533A32E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enerated image">
            <a:extLst>
              <a:ext uri="{FF2B5EF4-FFF2-40B4-BE49-F238E27FC236}">
                <a16:creationId xmlns:a16="http://schemas.microsoft.com/office/drawing/2014/main" id="{3A4147CA-47B1-FF72-2165-266849B72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"/>
          <a:stretch>
            <a:fillRect/>
          </a:stretch>
        </p:blipFill>
        <p:spPr bwMode="auto">
          <a:xfrm>
            <a:off x="0" y="5944"/>
            <a:ext cx="12192000" cy="68072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lede 2" descr="Et billede, der indeholder legetøj&#10;&#10;AI-genereret indhold kan være ukorrekt.">
            <a:extLst>
              <a:ext uri="{FF2B5EF4-FFF2-40B4-BE49-F238E27FC236}">
                <a16:creationId xmlns:a16="http://schemas.microsoft.com/office/drawing/2014/main" id="{1D7F68FC-DA07-D6BF-BB10-959F081E5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05" y="455633"/>
            <a:ext cx="1943371" cy="1771897"/>
          </a:xfrm>
          <a:prstGeom prst="rect">
            <a:avLst/>
          </a:prstGeom>
        </p:spPr>
      </p:pic>
      <p:pic>
        <p:nvPicPr>
          <p:cNvPr id="6" name="Billede 5" descr="Et billede, der indeholder tekst, linje/række, Kurve, nummer/tal&#10;&#10;AI-genereret indhold kan være ukorrekt.">
            <a:extLst>
              <a:ext uri="{FF2B5EF4-FFF2-40B4-BE49-F238E27FC236}">
                <a16:creationId xmlns:a16="http://schemas.microsoft.com/office/drawing/2014/main" id="{6ADD42B2-5148-7D52-53BA-80C56CDC8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406" y="241834"/>
            <a:ext cx="8135485" cy="4934639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18BFA65E-E013-06F7-1E97-90E8C8804371}"/>
              </a:ext>
            </a:extLst>
          </p:cNvPr>
          <p:cNvSpPr/>
          <p:nvPr/>
        </p:nvSpPr>
        <p:spPr>
          <a:xfrm>
            <a:off x="4271853" y="3493655"/>
            <a:ext cx="4257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175+700+100</a:t>
            </a:r>
          </a:p>
        </p:txBody>
      </p:sp>
    </p:spTree>
    <p:extLst>
      <p:ext uri="{BB962C8B-B14F-4D97-AF65-F5344CB8AC3E}">
        <p14:creationId xmlns:p14="http://schemas.microsoft.com/office/powerpoint/2010/main" val="1692089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F2653-A45E-1CB9-3295-2FB8C28D9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enerated image">
            <a:extLst>
              <a:ext uri="{FF2B5EF4-FFF2-40B4-BE49-F238E27FC236}">
                <a16:creationId xmlns:a16="http://schemas.microsoft.com/office/drawing/2014/main" id="{CBEFE105-C99E-5C80-3201-E3393E72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"/>
          <a:stretch>
            <a:fillRect/>
          </a:stretch>
        </p:blipFill>
        <p:spPr bwMode="auto">
          <a:xfrm>
            <a:off x="0" y="5944"/>
            <a:ext cx="12192000" cy="68072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lede 2" descr="Et billede, der indeholder legetøj&#10;&#10;AI-genereret indhold kan være ukorrekt.">
            <a:extLst>
              <a:ext uri="{FF2B5EF4-FFF2-40B4-BE49-F238E27FC236}">
                <a16:creationId xmlns:a16="http://schemas.microsoft.com/office/drawing/2014/main" id="{E9631623-9218-CEDF-32EB-B61971E21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05" y="455633"/>
            <a:ext cx="1943371" cy="1771897"/>
          </a:xfrm>
          <a:prstGeom prst="rect">
            <a:avLst/>
          </a:prstGeom>
        </p:spPr>
      </p:pic>
      <p:pic>
        <p:nvPicPr>
          <p:cNvPr id="6" name="Billede 5" descr="Et billede, der indeholder tekst, linje/række, Kurve, nummer/tal&#10;&#10;AI-genereret indhold kan være ukorrekt.">
            <a:extLst>
              <a:ext uri="{FF2B5EF4-FFF2-40B4-BE49-F238E27FC236}">
                <a16:creationId xmlns:a16="http://schemas.microsoft.com/office/drawing/2014/main" id="{C263104A-B653-A871-3D39-8EC935113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406" y="241834"/>
            <a:ext cx="8135485" cy="4934639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D32EE14A-A4F7-F6EF-448B-96A8BF64378E}"/>
              </a:ext>
            </a:extLst>
          </p:cNvPr>
          <p:cNvSpPr/>
          <p:nvPr/>
        </p:nvSpPr>
        <p:spPr>
          <a:xfrm>
            <a:off x="5457275" y="3493655"/>
            <a:ext cx="18870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975…</a:t>
            </a:r>
          </a:p>
        </p:txBody>
      </p:sp>
    </p:spTree>
    <p:extLst>
      <p:ext uri="{BB962C8B-B14F-4D97-AF65-F5344CB8AC3E}">
        <p14:creationId xmlns:p14="http://schemas.microsoft.com/office/powerpoint/2010/main" val="1818475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9EF41-77F5-289F-0768-62CC8E0CA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enerated image">
            <a:extLst>
              <a:ext uri="{FF2B5EF4-FFF2-40B4-BE49-F238E27FC236}">
                <a16:creationId xmlns:a16="http://schemas.microsoft.com/office/drawing/2014/main" id="{0264D9B1-E81F-1F79-F807-55329264B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"/>
          <a:stretch>
            <a:fillRect/>
          </a:stretch>
        </p:blipFill>
        <p:spPr bwMode="auto">
          <a:xfrm>
            <a:off x="0" y="5944"/>
            <a:ext cx="12192000" cy="68072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lede 2" descr="Et billede, der indeholder legetøj&#10;&#10;AI-genereret indhold kan være ukorrekt.">
            <a:extLst>
              <a:ext uri="{FF2B5EF4-FFF2-40B4-BE49-F238E27FC236}">
                <a16:creationId xmlns:a16="http://schemas.microsoft.com/office/drawing/2014/main" id="{1F448D92-1E80-E241-760F-F06DA8C1C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05" y="455633"/>
            <a:ext cx="1943371" cy="1771897"/>
          </a:xfrm>
          <a:prstGeom prst="rect">
            <a:avLst/>
          </a:prstGeom>
        </p:spPr>
      </p:pic>
      <p:pic>
        <p:nvPicPr>
          <p:cNvPr id="6" name="Billede 5" descr="Et billede, der indeholder tekst, linje/række, Kurve, nummer/tal&#10;&#10;AI-genereret indhold kan være ukorrekt.">
            <a:extLst>
              <a:ext uri="{FF2B5EF4-FFF2-40B4-BE49-F238E27FC236}">
                <a16:creationId xmlns:a16="http://schemas.microsoft.com/office/drawing/2014/main" id="{A7D359D5-A33D-2109-83F4-38EE4F132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406" y="241834"/>
            <a:ext cx="8135485" cy="4934639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A67D15F-81AF-B2DA-BB33-11A3445191C4}"/>
              </a:ext>
            </a:extLst>
          </p:cNvPr>
          <p:cNvSpPr/>
          <p:nvPr/>
        </p:nvSpPr>
        <p:spPr>
          <a:xfrm>
            <a:off x="5466091" y="3493655"/>
            <a:ext cx="18694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1950!</a:t>
            </a:r>
          </a:p>
        </p:txBody>
      </p:sp>
    </p:spTree>
    <p:extLst>
      <p:ext uri="{BB962C8B-B14F-4D97-AF65-F5344CB8AC3E}">
        <p14:creationId xmlns:p14="http://schemas.microsoft.com/office/powerpoint/2010/main" val="475163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C1A88-61F7-6234-9919-1D081C5B0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enerated image">
            <a:extLst>
              <a:ext uri="{FF2B5EF4-FFF2-40B4-BE49-F238E27FC236}">
                <a16:creationId xmlns:a16="http://schemas.microsoft.com/office/drawing/2014/main" id="{A978F34C-1A3E-5107-3664-D7DDFEDAE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"/>
          <a:stretch>
            <a:fillRect/>
          </a:stretch>
        </p:blipFill>
        <p:spPr bwMode="auto">
          <a:xfrm>
            <a:off x="0" y="5944"/>
            <a:ext cx="12192000" cy="68072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lede 2" descr="Et billede, der indeholder legetøj&#10;&#10;AI-genereret indhold kan være ukorrekt.">
            <a:extLst>
              <a:ext uri="{FF2B5EF4-FFF2-40B4-BE49-F238E27FC236}">
                <a16:creationId xmlns:a16="http://schemas.microsoft.com/office/drawing/2014/main" id="{686F65DB-CFC6-6BC9-2210-C35A5E7B5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05" y="455633"/>
            <a:ext cx="1943371" cy="1771897"/>
          </a:xfrm>
          <a:prstGeom prst="rect">
            <a:avLst/>
          </a:prstGeom>
        </p:spPr>
      </p:pic>
      <p:pic>
        <p:nvPicPr>
          <p:cNvPr id="6" name="Billede 5" descr="Et billede, der indeholder tekst, linje/række, Kurve, nummer/tal&#10;&#10;AI-genereret indhold kan være ukorrekt.">
            <a:extLst>
              <a:ext uri="{FF2B5EF4-FFF2-40B4-BE49-F238E27FC236}">
                <a16:creationId xmlns:a16="http://schemas.microsoft.com/office/drawing/2014/main" id="{60A7222B-CE60-218F-0FF8-21472892B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406" y="241834"/>
            <a:ext cx="8135485" cy="4934639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3B5FB802-3599-C8BA-D9F1-AA3414B3DF9E}"/>
              </a:ext>
            </a:extLst>
          </p:cNvPr>
          <p:cNvSpPr/>
          <p:nvPr/>
        </p:nvSpPr>
        <p:spPr>
          <a:xfrm>
            <a:off x="4617302" y="3493655"/>
            <a:ext cx="3567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1950 x 15%</a:t>
            </a:r>
          </a:p>
        </p:txBody>
      </p:sp>
    </p:spTree>
    <p:extLst>
      <p:ext uri="{BB962C8B-B14F-4D97-AF65-F5344CB8AC3E}">
        <p14:creationId xmlns:p14="http://schemas.microsoft.com/office/powerpoint/2010/main" val="2712161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59BB21F8173A149AF52AB18EA000955" ma:contentTypeVersion="37" ma:contentTypeDescription="Opret et nyt dokument." ma:contentTypeScope="" ma:versionID="d6d3fec9bffceb510671ed77ccd6c2b6">
  <xsd:schema xmlns:xsd="http://www.w3.org/2001/XMLSchema" xmlns:xs="http://www.w3.org/2001/XMLSchema" xmlns:p="http://schemas.microsoft.com/office/2006/metadata/properties" xmlns:ns3="0b31d715-0a0d-4b93-a21f-18634206471e" xmlns:ns4="9fe47d8b-fe56-41d5-bd80-707e7d0c1a94" targetNamespace="http://schemas.microsoft.com/office/2006/metadata/properties" ma:root="true" ma:fieldsID="7301ccac588f0a6d22c105d925dee525" ns3:_="" ns4:_="">
    <xsd:import namespace="0b31d715-0a0d-4b93-a21f-18634206471e"/>
    <xsd:import namespace="9fe47d8b-fe56-41d5-bd80-707e7d0c1a9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Templates" minOccurs="0"/>
                <xsd:element ref="ns4:CultureName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TeamsChannelId" minOccurs="0"/>
                <xsd:element ref="ns4:IsNotebookLocked" minOccurs="0"/>
                <xsd:element ref="ns4:Math_Settings" minOccurs="0"/>
                <xsd:element ref="ns4:Distribution_Groups" minOccurs="0"/>
                <xsd:element ref="ns4:LMS_Mappin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ServiceObjectDetectorVersions" minOccurs="0"/>
                <xsd:element ref="ns4:MediaLengthInSeconds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31d715-0a0d-4b93-a21f-18634206471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t med detaljer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værdi for deling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47d8b-fe56-41d5-bd80-707e7d0c1a94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5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6" nillable="true" ma:displayName="Culture Name" ma:internalName="CultureName">
      <xsd:simpleType>
        <xsd:restriction base="dms:Text"/>
      </xsd:simpleType>
    </xsd:element>
    <xsd:element name="AppVersion" ma:index="17" nillable="true" ma:displayName="App Version" ma:internalName="AppVersion">
      <xsd:simpleType>
        <xsd:restriction base="dms:Text"/>
      </xsd:simpleType>
    </xsd:element>
    <xsd:element name="Teachers" ma:index="18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9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0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1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2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3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4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5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AutoTags" ma:index="29" nillable="true" ma:displayName="MediaServiceAutoTags" ma:internalName="MediaServiceAutoTags" ma:readOnly="true">
      <xsd:simpleType>
        <xsd:restriction base="dms:Text"/>
      </xsd:simpleType>
    </xsd:element>
    <xsd:element name="MediaServiceOCR" ma:index="3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TeamsChannelId" ma:index="31" nillable="true" ma:displayName="Teams Channel Id" ma:internalName="TeamsChannelId">
      <xsd:simpleType>
        <xsd:restriction base="dms:Text"/>
      </xsd:simpleType>
    </xsd:element>
    <xsd:element name="IsNotebookLocked" ma:index="32" nillable="true" ma:displayName="Is Notebook Locked" ma:internalName="IsNotebookLocked">
      <xsd:simpleType>
        <xsd:restriction base="dms:Boolean"/>
      </xsd:simpleType>
    </xsd:element>
    <xsd:element name="Math_Settings" ma:index="33" nillable="true" ma:displayName="Math Settings" ma:internalName="Math_Settings">
      <xsd:simpleType>
        <xsd:restriction base="dms:Text"/>
      </xsd:simpleType>
    </xsd:element>
    <xsd:element name="Distribution_Groups" ma:index="34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5" nillable="true" ma:displayName="LMS Mappings" ma:internalName="LMS_Mappings">
      <xsd:simpleType>
        <xsd:restriction base="dms:Note">
          <xsd:maxLength value="255"/>
        </xsd:restriction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40" nillable="true" ma:displayName="_activity" ma:hidden="true" ma:internalName="_activity">
      <xsd:simpleType>
        <xsd:restriction base="dms:Note"/>
      </xsd:simpleType>
    </xsd:element>
    <xsd:element name="MediaServiceObjectDetectorVersions" ma:index="4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4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4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4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lf_Registration_Enabled xmlns="9fe47d8b-fe56-41d5-bd80-707e7d0c1a94" xsi:nil="true"/>
    <Teachers xmlns="9fe47d8b-fe56-41d5-bd80-707e7d0c1a94">
      <UserInfo>
        <DisplayName/>
        <AccountId xsi:nil="true"/>
        <AccountType/>
      </UserInfo>
    </Teachers>
    <Invited_Teachers xmlns="9fe47d8b-fe56-41d5-bd80-707e7d0c1a94" xsi:nil="true"/>
    <Templates xmlns="9fe47d8b-fe56-41d5-bd80-707e7d0c1a94" xsi:nil="true"/>
    <Math_Settings xmlns="9fe47d8b-fe56-41d5-bd80-707e7d0c1a94" xsi:nil="true"/>
    <Students xmlns="9fe47d8b-fe56-41d5-bd80-707e7d0c1a94">
      <UserInfo>
        <DisplayName/>
        <AccountId xsi:nil="true"/>
        <AccountType/>
      </UserInfo>
    </Students>
    <Invited_Students xmlns="9fe47d8b-fe56-41d5-bd80-707e7d0c1a94" xsi:nil="true"/>
    <LMS_Mappings xmlns="9fe47d8b-fe56-41d5-bd80-707e7d0c1a94" xsi:nil="true"/>
    <Student_Groups xmlns="9fe47d8b-fe56-41d5-bd80-707e7d0c1a94">
      <UserInfo>
        <DisplayName/>
        <AccountId xsi:nil="true"/>
        <AccountType/>
      </UserInfo>
    </Student_Groups>
    <Distribution_Groups xmlns="9fe47d8b-fe56-41d5-bd80-707e7d0c1a94" xsi:nil="true"/>
    <AppVersion xmlns="9fe47d8b-fe56-41d5-bd80-707e7d0c1a94" xsi:nil="true"/>
    <TeamsChannelId xmlns="9fe47d8b-fe56-41d5-bd80-707e7d0c1a94" xsi:nil="true"/>
    <IsNotebookLocked xmlns="9fe47d8b-fe56-41d5-bd80-707e7d0c1a94" xsi:nil="true"/>
    <Owner xmlns="9fe47d8b-fe56-41d5-bd80-707e7d0c1a94">
      <UserInfo>
        <DisplayName/>
        <AccountId xsi:nil="true"/>
        <AccountType/>
      </UserInfo>
    </Owner>
    <CultureName xmlns="9fe47d8b-fe56-41d5-bd80-707e7d0c1a94" xsi:nil="true"/>
    <Is_Collaboration_Space_Locked xmlns="9fe47d8b-fe56-41d5-bd80-707e7d0c1a94" xsi:nil="true"/>
    <_activity xmlns="9fe47d8b-fe56-41d5-bd80-707e7d0c1a94" xsi:nil="true"/>
    <Has_Teacher_Only_SectionGroup xmlns="9fe47d8b-fe56-41d5-bd80-707e7d0c1a94" xsi:nil="true"/>
    <NotebookType xmlns="9fe47d8b-fe56-41d5-bd80-707e7d0c1a94" xsi:nil="true"/>
    <FolderType xmlns="9fe47d8b-fe56-41d5-bd80-707e7d0c1a94" xsi:nil="true"/>
    <DefaultSectionNames xmlns="9fe47d8b-fe56-41d5-bd80-707e7d0c1a94" xsi:nil="true"/>
  </documentManagement>
</p:properties>
</file>

<file path=customXml/itemProps1.xml><?xml version="1.0" encoding="utf-8"?>
<ds:datastoreItem xmlns:ds="http://schemas.openxmlformats.org/officeDocument/2006/customXml" ds:itemID="{9E6EC710-616F-41FF-ACE6-A954FEDB634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46F00A-D342-4B38-A8D6-9FB7B1E859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31d715-0a0d-4b93-a21f-18634206471e"/>
    <ds:schemaRef ds:uri="9fe47d8b-fe56-41d5-bd80-707e7d0c1a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5664BF0-59EA-4F74-BD78-A985AB45B25C}">
  <ds:schemaRefs>
    <ds:schemaRef ds:uri="9fe47d8b-fe56-41d5-bd80-707e7d0c1a94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0b31d715-0a0d-4b93-a21f-18634206471e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149</Words>
  <Application>Microsoft Office PowerPoint</Application>
  <PresentationFormat>Widescreen</PresentationFormat>
  <Paragraphs>101</Paragraphs>
  <Slides>14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Morten Benzon</dc:creator>
  <cp:lastModifiedBy>Morten Benzon</cp:lastModifiedBy>
  <cp:revision>49</cp:revision>
  <dcterms:created xsi:type="dcterms:W3CDTF">2025-12-08T12:59:48Z</dcterms:created>
  <dcterms:modified xsi:type="dcterms:W3CDTF">2025-12-10T12:27:56Z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0x010100359BB21F8173A149AF52AB18EA000955</vt:lpwstr>
  </property>
</Properties>
</file>