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26C5C4-DA03-4B16-A6C3-9FAAC87DE809}">
  <a:tblStyle styleId="{3026C5C4-DA03-4B16-A6C3-9FAAC87DE8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1418d5b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1418d5b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91418d5be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91418d5be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1f609a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91f609a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2bbd58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2bbd58c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2bbd58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2bbd58c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1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1418d5b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1418d5be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1418d5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1418d5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1418d5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1418d5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95011f4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95011f4d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1418d5b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1418d5b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95011f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95011f4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1418d5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1418d5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1418d5be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1418d5be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525" y="0"/>
            <a:ext cx="6757200" cy="50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556" y="1406581"/>
            <a:ext cx="5107375" cy="21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 descr="chea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00" y="995651"/>
            <a:ext cx="1841000" cy="2499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23"/>
          <p:cNvGraphicFramePr/>
          <p:nvPr>
            <p:extLst>
              <p:ext uri="{D42A27DB-BD31-4B8C-83A1-F6EECF244321}">
                <p14:modId xmlns:p14="http://schemas.microsoft.com/office/powerpoint/2010/main" val="2538461959"/>
              </p:ext>
            </p:extLst>
          </p:nvPr>
        </p:nvGraphicFramePr>
        <p:xfrm>
          <a:off x="1222075" y="3494800"/>
          <a:ext cx="6699825" cy="1059879"/>
        </p:xfrm>
        <a:graphic>
          <a:graphicData uri="http://schemas.openxmlformats.org/drawingml/2006/table">
            <a:tbl>
              <a:tblPr>
                <a:noFill/>
                <a:tableStyleId>{3026C5C4-DA03-4B16-A6C3-9FAAC87DE809}</a:tableStyleId>
              </a:tblPr>
              <a:tblGrid>
                <a:gridCol w="17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F3F3F3"/>
                          </a:solidFill>
                        </a:rPr>
                        <a:t>Cheater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F3F3F3"/>
                          </a:solidFill>
                        </a:rPr>
                        <a:t>Stjæler!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0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F3F3F3"/>
                          </a:solidFill>
                        </a:rPr>
                        <a:t>Udgør 6% - stjæler 4% af samlet indtjening for hver cheater. </a:t>
                      </a:r>
                      <a:endParaRPr sz="20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Google Shape;140;p23"/>
          <p:cNvSpPr/>
          <p:nvPr/>
        </p:nvSpPr>
        <p:spPr>
          <a:xfrm>
            <a:off x="3528000" y="133700"/>
            <a:ext cx="1841100" cy="48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Dag 2</a:t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3528050" y="133700"/>
            <a:ext cx="18411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 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4"/>
          <p:cNvGraphicFramePr/>
          <p:nvPr>
            <p:extLst>
              <p:ext uri="{D42A27DB-BD31-4B8C-83A1-F6EECF244321}">
                <p14:modId xmlns:p14="http://schemas.microsoft.com/office/powerpoint/2010/main" val="2338327913"/>
              </p:ext>
            </p:extLst>
          </p:nvPr>
        </p:nvGraphicFramePr>
        <p:xfrm>
          <a:off x="1222088" y="3327675"/>
          <a:ext cx="6699825" cy="1416304"/>
        </p:xfrm>
        <a:graphic>
          <a:graphicData uri="http://schemas.openxmlformats.org/drawingml/2006/table">
            <a:tbl>
              <a:tblPr>
                <a:noFill/>
                <a:tableStyleId>{3026C5C4-DA03-4B16-A6C3-9FAAC87DE809}</a:tableStyleId>
              </a:tblPr>
              <a:tblGrid>
                <a:gridCol w="17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6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3F3F3"/>
                          </a:solidFill>
                        </a:rPr>
                        <a:t>Vagt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600" dirty="0">
                        <a:solidFill>
                          <a:srgbClr val="F3F3F3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3F3F3"/>
                          </a:solidFill>
                        </a:rPr>
                        <a:t>Koster nu 5000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600" dirty="0">
                        <a:solidFill>
                          <a:srgbClr val="F3F3F3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3F3F3"/>
                          </a:solidFill>
                        </a:rPr>
                        <a:t>Formindsker antallet af snydere.</a:t>
                      </a:r>
                      <a:endParaRPr sz="1600" dirty="0">
                        <a:solidFill>
                          <a:srgbClr val="F3F3F3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F3F3F3"/>
                          </a:solidFill>
                        </a:rPr>
                        <a:t>Antallet af snydere skal divideres med antallet af vagter</a:t>
                      </a:r>
                      <a:endParaRPr sz="16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8" name="Google Shape;148;p24"/>
          <p:cNvSpPr/>
          <p:nvPr/>
        </p:nvSpPr>
        <p:spPr>
          <a:xfrm>
            <a:off x="3528000" y="133700"/>
            <a:ext cx="1841100" cy="48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 5</a:t>
            </a:r>
            <a:endParaRPr dirty="0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050" y="881425"/>
            <a:ext cx="19050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 Free PNG Images, Money Sack, Dollar, Coins - Free Transparent PNG  Logos">
            <a:extLst>
              <a:ext uri="{FF2B5EF4-FFF2-40B4-BE49-F238E27FC236}">
                <a16:creationId xmlns:a16="http://schemas.microsoft.com/office/drawing/2014/main" id="{EC636F84-57BE-4C85-A4FF-70C2B654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Google Shape;148;p24"/>
          <p:cNvSpPr/>
          <p:nvPr/>
        </p:nvSpPr>
        <p:spPr>
          <a:xfrm>
            <a:off x="3528000" y="133700"/>
            <a:ext cx="1841100" cy="48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 8</a:t>
            </a:r>
            <a:endParaRPr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F0B06AB-71D8-4374-9CAE-55E5C5695D3C}"/>
              </a:ext>
            </a:extLst>
          </p:cNvPr>
          <p:cNvSpPr/>
          <p:nvPr/>
        </p:nvSpPr>
        <p:spPr>
          <a:xfrm>
            <a:off x="767112" y="1374105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Hvem har flest penge?</a:t>
            </a:r>
          </a:p>
        </p:txBody>
      </p:sp>
    </p:spTree>
    <p:extLst>
      <p:ext uri="{BB962C8B-B14F-4D97-AF65-F5344CB8AC3E}">
        <p14:creationId xmlns:p14="http://schemas.microsoft.com/office/powerpoint/2010/main" val="346085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0" y="0"/>
            <a:ext cx="7036000" cy="52770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49900" y="875963"/>
            <a:ext cx="1639500" cy="281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Gevinster: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 x på 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x på rød/sort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x på odd/even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x 1-18 og 19-36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x på tredjedel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descr="einstei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200" y="2534963"/>
            <a:ext cx="1841000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descr="frost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75" y="2571750"/>
            <a:ext cx="1841000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descr="jean 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775" y="35813"/>
            <a:ext cx="1841000" cy="249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descr="lor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699" y="70616"/>
            <a:ext cx="1841001" cy="246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ant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4200" y="2571749"/>
            <a:ext cx="1841000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twofac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7200" y="35801"/>
            <a:ext cx="1841000" cy="249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8B4F2C-B15D-456E-A103-2328DFC4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00" y="2573999"/>
            <a:ext cx="1841000" cy="24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Et billede, der indeholder tekst, tegneserie, Ansigt, fiktion&#10;&#10;Automatisk genereret beskrivelse">
            <a:extLst>
              <a:ext uri="{FF2B5EF4-FFF2-40B4-BE49-F238E27FC236}">
                <a16:creationId xmlns:a16="http://schemas.microsoft.com/office/drawing/2014/main" id="{47FFD67E-A885-B5DB-ED58-1ABBCCC2D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1702" y="-26549"/>
            <a:ext cx="1783497" cy="24991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 descr="fros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505662"/>
            <a:ext cx="1888800" cy="256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6"/>
          <p:cNvCxnSpPr/>
          <p:nvPr/>
        </p:nvCxnSpPr>
        <p:spPr>
          <a:xfrm rot="10800000" flipH="1">
            <a:off x="2752550" y="2976675"/>
            <a:ext cx="909000" cy="9180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Google Shape;78;p16"/>
          <p:cNvSpPr/>
          <p:nvPr/>
        </p:nvSpPr>
        <p:spPr>
          <a:xfrm>
            <a:off x="1210850" y="3680700"/>
            <a:ext cx="1541700" cy="91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Spiller for 100 gange det beløb på alt der spilles på</a:t>
            </a:r>
            <a:endParaRPr/>
          </a:p>
        </p:txBody>
      </p:sp>
      <p:cxnSp>
        <p:nvCxnSpPr>
          <p:cNvPr id="79" name="Google Shape;79;p16"/>
          <p:cNvCxnSpPr/>
          <p:nvPr/>
        </p:nvCxnSpPr>
        <p:spPr>
          <a:xfrm rot="10800000">
            <a:off x="5238875" y="2930950"/>
            <a:ext cx="784500" cy="9459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" name="Google Shape;80;p16"/>
          <p:cNvSpPr/>
          <p:nvPr/>
        </p:nvSpPr>
        <p:spPr>
          <a:xfrm>
            <a:off x="5525300" y="3895500"/>
            <a:ext cx="1541700" cy="91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Antal gange der spilles * 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3498250" y="2998375"/>
            <a:ext cx="2383200" cy="77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Hvor meget bruger han i alt?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3498250" y="1877250"/>
            <a:ext cx="2383200" cy="77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Hvor meget vinder han når han vinder?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3498250" y="702750"/>
            <a:ext cx="2383200" cy="77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Hvor ofte vinder han?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7" descr="fros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50" y="434337"/>
            <a:ext cx="1888800" cy="25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descr="fros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50" y="434337"/>
            <a:ext cx="1888800" cy="25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401050" y="2998375"/>
            <a:ext cx="18888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_1_ 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37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Chance for at vinde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566800" y="3923225"/>
            <a:ext cx="1723200" cy="105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1/37*250=6,75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Antal gange han vinder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858175" y="932100"/>
            <a:ext cx="2383200" cy="68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Hver gang vinder han 100*36=3600</a:t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3858175" y="1934025"/>
            <a:ext cx="2383200" cy="68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 vinder samlet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3600*6,75=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24324.32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3858175" y="2935950"/>
            <a:ext cx="2383200" cy="68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 bruger 100*250=25000</a:t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858175" y="3848275"/>
            <a:ext cx="2383200" cy="68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 taber derfor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25000-24324,32=675,68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descr="einstei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200" y="2562863"/>
            <a:ext cx="1841000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rost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50" y="2562875"/>
            <a:ext cx="1841000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jean 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775" y="35813"/>
            <a:ext cx="1841000" cy="249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lor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4775" y="35796"/>
            <a:ext cx="1841000" cy="249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sant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4200" y="2562875"/>
            <a:ext cx="1841000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twofac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7200" y="35825"/>
            <a:ext cx="1841000" cy="249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18E6906-219C-4E9E-8186-7FF049C5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12" y="2629464"/>
            <a:ext cx="1841208" cy="24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 descr="Et billede, der indeholder tekst, tegneserie, Ansigt, fiktion&#10;&#10;Automatisk genereret beskrivelse">
            <a:extLst>
              <a:ext uri="{FF2B5EF4-FFF2-40B4-BE49-F238E27FC236}">
                <a16:creationId xmlns:a16="http://schemas.microsoft.com/office/drawing/2014/main" id="{D6BB91FE-FA4C-8FFD-47C0-2982F0B278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4200" y="0"/>
            <a:ext cx="1783497" cy="24991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0"/>
          <p:cNvGraphicFramePr/>
          <p:nvPr>
            <p:extLst>
              <p:ext uri="{D42A27DB-BD31-4B8C-83A1-F6EECF244321}">
                <p14:modId xmlns:p14="http://schemas.microsoft.com/office/powerpoint/2010/main" val="3153959345"/>
              </p:ext>
            </p:extLst>
          </p:nvPr>
        </p:nvGraphicFramePr>
        <p:xfrm>
          <a:off x="2096400" y="744575"/>
          <a:ext cx="3913925" cy="3429000"/>
        </p:xfrm>
        <a:graphic>
          <a:graphicData uri="http://schemas.openxmlformats.org/drawingml/2006/table">
            <a:tbl>
              <a:tblPr>
                <a:noFill/>
                <a:tableStyleId>{3026C5C4-DA03-4B16-A6C3-9FAAC87DE809}</a:tableStyleId>
              </a:tblPr>
              <a:tblGrid>
                <a:gridCol w="113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Gæst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Antal % i kasinoet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Indtjening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3F3F3"/>
                          </a:solidFill>
                        </a:rPr>
                        <a:t>Catwoman</a:t>
                      </a:r>
                      <a:endParaRPr sz="10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10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twoface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15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Jean Remoulade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20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Lord Bendtner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1 hvis over 100 gæster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Frosty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7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Santa Claus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10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Einstein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7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3F3F3"/>
                          </a:solidFill>
                        </a:rPr>
                        <a:t>Gambler</a:t>
                      </a:r>
                      <a:endParaRPr sz="10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</a:rPr>
                        <a:t>Resten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3F3F3"/>
                          </a:solidFill>
                        </a:rPr>
                        <a:t>?</a:t>
                      </a:r>
                      <a:endParaRPr sz="1000" dirty="0">
                        <a:solidFill>
                          <a:srgbClr val="F3F3F3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1158600" y="971450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3" name="Google Shape;123;p21"/>
          <p:cNvGraphicFramePr/>
          <p:nvPr/>
        </p:nvGraphicFramePr>
        <p:xfrm>
          <a:off x="952500" y="2614075"/>
          <a:ext cx="7239000" cy="2286000"/>
        </p:xfrm>
        <a:graphic>
          <a:graphicData uri="http://schemas.openxmlformats.org/drawingml/2006/table">
            <a:tbl>
              <a:tblPr>
                <a:noFill/>
                <a:tableStyleId>{3026C5C4-DA03-4B16-A6C3-9FAAC87DE809}</a:tableStyleId>
              </a:tblPr>
              <a:tblGrid>
                <a:gridCol w="124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Inventar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Pris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Antal gæster pr stk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Vagt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0 (max 2 vagter)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Roulette Dealer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3200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9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Blackjack dealer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2400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7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Poker dealer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2000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Spilleautomat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1000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474" y="44550"/>
            <a:ext cx="5732525" cy="24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 rot="-1671021">
            <a:off x="111321" y="2213365"/>
            <a:ext cx="1866155" cy="59878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Mindst 1 af hver!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213</Words>
  <Application>Microsoft Office PowerPoint</Application>
  <PresentationFormat>Skærmshow (16:9)</PresentationFormat>
  <Paragraphs>85</Paragraphs>
  <Slides>13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Benzon</dc:creator>
  <cp:lastModifiedBy>Morten Benzon</cp:lastModifiedBy>
  <cp:revision>4</cp:revision>
  <dcterms:modified xsi:type="dcterms:W3CDTF">2024-04-19T07:57:22Z</dcterms:modified>
</cp:coreProperties>
</file>