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8" r:id="rId6"/>
    <p:sldId id="276" r:id="rId7"/>
    <p:sldId id="260" r:id="rId8"/>
    <p:sldId id="261" r:id="rId9"/>
    <p:sldId id="262" r:id="rId10"/>
    <p:sldId id="265" r:id="rId11"/>
    <p:sldId id="266" r:id="rId12"/>
    <p:sldId id="275" r:id="rId13"/>
    <p:sldId id="270" r:id="rId14"/>
    <p:sldId id="273" r:id="rId15"/>
    <p:sldId id="271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5561C9-CC44-2F9B-ACB8-C7CAE6CBFD50}" v="81" dt="2026-03-05T07:41:10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895f61f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895f61f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895f61f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895f61f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895f61f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895f61f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6D037A35-C931-0A15-DE75-BDEDFD47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895f61f6_0_81:notes">
            <a:extLst>
              <a:ext uri="{FF2B5EF4-FFF2-40B4-BE49-F238E27FC236}">
                <a16:creationId xmlns:a16="http://schemas.microsoft.com/office/drawing/2014/main" id="{B82647C1-516B-E434-8B99-6069965B3F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895f61f6_0_81:notes">
            <a:extLst>
              <a:ext uri="{FF2B5EF4-FFF2-40B4-BE49-F238E27FC236}">
                <a16:creationId xmlns:a16="http://schemas.microsoft.com/office/drawing/2014/main" id="{59558B8D-32DC-E5DC-F98B-60D3B7A881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715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895f61f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895f61f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895f61f6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895f61f6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911a6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911a6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895f61f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895f61f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895f61f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895f61f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895f61f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895f61f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895f61f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895f61f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895f61f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895f61f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" y="-15018"/>
            <a:ext cx="9144000" cy="531091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678697" y="224375"/>
            <a:ext cx="7960797" cy="1219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Gas Olympics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975"/>
            <a:ext cx="9144001" cy="22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300" y="2251700"/>
            <a:ext cx="4951701" cy="28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51700"/>
            <a:ext cx="4368825" cy="29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/>
        </p:nvSpPr>
        <p:spPr>
          <a:xfrm>
            <a:off x="-35500" y="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Længde spring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og 3-spring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0010" cy="39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999" y="0"/>
            <a:ext cx="3904000" cy="3750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72250" y="386375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Højdespring</a:t>
            </a:r>
            <a:endParaRPr sz="6000"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1963" y="3919775"/>
            <a:ext cx="4772025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A56F208-AC23-4CF5-BF66-6982775B156D}"/>
              </a:ext>
            </a:extLst>
          </p:cNvPr>
          <p:cNvSpPr/>
          <p:nvPr/>
        </p:nvSpPr>
        <p:spPr>
          <a:xfrm>
            <a:off x="5356800" y="680354"/>
            <a:ext cx="1303200" cy="176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000" dirty="0">
                <a:sym typeface="Wingdings" panose="05000000000000000000" pitchFamily="2" charset="2"/>
              </a:rPr>
              <a:t>4M </a:t>
            </a:r>
            <a:endParaRPr lang="da-DK" sz="200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73D56F-8989-4BA1-8BE2-758C5AFAF0F5}"/>
              </a:ext>
            </a:extLst>
          </p:cNvPr>
          <p:cNvSpPr/>
          <p:nvPr/>
        </p:nvSpPr>
        <p:spPr>
          <a:xfrm rot="5400000">
            <a:off x="6349686" y="325777"/>
            <a:ext cx="816577" cy="165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000" dirty="0">
                <a:sym typeface="Wingdings" panose="05000000000000000000" pitchFamily="2" charset="2"/>
              </a:rPr>
              <a:t>1,5M </a:t>
            </a:r>
            <a:endParaRPr lang="da-DK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29048-3FD3-AF2C-27D1-9765768C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6" y="0"/>
            <a:ext cx="8272369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F27D4-F6DE-4B6C-7AC9-6465ECCF495B}"/>
              </a:ext>
            </a:extLst>
          </p:cNvPr>
          <p:cNvSpPr txBox="1"/>
          <p:nvPr/>
        </p:nvSpPr>
        <p:spPr>
          <a:xfrm>
            <a:off x="5641120" y="964712"/>
            <a:ext cx="2743199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</a:rPr>
              <a:t>Marathon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416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148475" y="16590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Budget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http://www.presencosport.dk/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02ADB91E-9E36-88FD-3A03-88638872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>
            <a:extLst>
              <a:ext uri="{FF2B5EF4-FFF2-40B4-BE49-F238E27FC236}">
                <a16:creationId xmlns:a16="http://schemas.microsoft.com/office/drawing/2014/main" id="{778909BC-05C3-AD07-73AE-568B1FD1C2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41920E-5939-507F-DD6A-6475994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91" y="1117721"/>
            <a:ext cx="5898174" cy="29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0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 descr="budget word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9596"/>
            <a:ext cx="9143999" cy="5923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8275" y="-91218"/>
            <a:ext cx="9144000" cy="531091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060900" y="157200"/>
            <a:ext cx="6008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Hvad skal der ske?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-I skal bygge et olympisk stadion!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-I skal konstruere sportspladsen set oppefra med korrekte mål og alle sportsgrene.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-I skal lave et budget over alt det udstyr i skal bruge.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-I skal finde ud af hvor stadion skal ligge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Det skal være i stor-københavn og i må gerne rive ting ned.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8275" y="-15018"/>
            <a:ext cx="9144000" cy="531091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839525" y="619575"/>
            <a:ext cx="68106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Mål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I skal blive skarpe til at konstruere polygoner og bruge vinkelværktøjet i geogebra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 skal blive skarpe til at arbejde med formler i excel i forbindelse med budget.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	</a:t>
            </a:r>
            <a:r>
              <a:rPr lang="en">
                <a:solidFill>
                  <a:schemeClr val="dk1"/>
                </a:solidFill>
              </a:rPr>
              <a:t>=sum, =hvis, Betinget formatering og celle referencer.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I skal lære at kombinere virkeligheden og matematikken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 amt="63000"/>
          </a:blip>
          <a:srcRect t="22875"/>
          <a:stretch/>
        </p:blipFill>
        <p:spPr>
          <a:xfrm>
            <a:off x="0" y="0"/>
            <a:ext cx="9144000" cy="5456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305650" y="-7860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Sportsgrene</a:t>
            </a:r>
            <a:endParaRPr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-Stangspring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-Spydkast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-Kuglestød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-Hammerkast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-Diskoskast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-længdespring/3-spring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-100m, 800m, 110m Hæk, </a:t>
            </a:r>
            <a:endParaRPr sz="1800" b="1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10.000m og Marathon</a:t>
            </a:r>
            <a:r>
              <a:rPr lang="en" sz="1800" dirty="0"/>
              <a:t> </a:t>
            </a:r>
            <a:endParaRPr sz="18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-Beachvolley</a:t>
            </a:r>
            <a:endParaRPr sz="1800" b="1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	-Tennis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1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850975" cy="391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820875" y="4130525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Tennis - Start sport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 dirty="0"/>
              <a:t>Alle laver denne opgave</a:t>
            </a:r>
            <a:endParaRPr sz="3000" i="1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18DB07C-C14E-1171-8E11-BD75BBC2C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906" y="315764"/>
            <a:ext cx="1786921" cy="3913980"/>
          </a:xfrm>
          <a:prstGeom prst="rect">
            <a:avLst/>
          </a:prstGeom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5F30A18B-36BD-06C8-349B-55E6BFDF3EF1}"/>
              </a:ext>
            </a:extLst>
          </p:cNvPr>
          <p:cNvCxnSpPr/>
          <p:nvPr/>
        </p:nvCxnSpPr>
        <p:spPr>
          <a:xfrm>
            <a:off x="7157318" y="447332"/>
            <a:ext cx="115780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044AC9C1-6E2F-7A5D-309F-367E58E6085A}"/>
              </a:ext>
            </a:extLst>
          </p:cNvPr>
          <p:cNvSpPr txBox="1"/>
          <p:nvPr/>
        </p:nvSpPr>
        <p:spPr>
          <a:xfrm>
            <a:off x="7521949" y="16187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8m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18C48347-EB52-4B54-E266-767AB4A85F3A}"/>
              </a:ext>
            </a:extLst>
          </p:cNvPr>
          <p:cNvCxnSpPr>
            <a:cxnSpLocks/>
          </p:cNvCxnSpPr>
          <p:nvPr/>
        </p:nvCxnSpPr>
        <p:spPr>
          <a:xfrm flipH="1">
            <a:off x="7157317" y="2322181"/>
            <a:ext cx="1" cy="99991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C167F4E0-EC0E-7CCC-1369-829E4B1BD315}"/>
              </a:ext>
            </a:extLst>
          </p:cNvPr>
          <p:cNvCxnSpPr>
            <a:cxnSpLocks/>
          </p:cNvCxnSpPr>
          <p:nvPr/>
        </p:nvCxnSpPr>
        <p:spPr>
          <a:xfrm>
            <a:off x="6928169" y="362909"/>
            <a:ext cx="0" cy="182770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55B66BDF-F434-D9AA-F081-267DEF36F4BA}"/>
              </a:ext>
            </a:extLst>
          </p:cNvPr>
          <p:cNvCxnSpPr>
            <a:cxnSpLocks/>
          </p:cNvCxnSpPr>
          <p:nvPr/>
        </p:nvCxnSpPr>
        <p:spPr>
          <a:xfrm>
            <a:off x="6894125" y="4130525"/>
            <a:ext cx="173770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A8E03DBA-83D8-23E5-1064-A4BF82338B59}"/>
              </a:ext>
            </a:extLst>
          </p:cNvPr>
          <p:cNvSpPr txBox="1"/>
          <p:nvPr/>
        </p:nvSpPr>
        <p:spPr>
          <a:xfrm>
            <a:off x="7546410" y="382274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11m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140D6CA-AAF7-2D6F-B1BD-9C0A58B44A1C}"/>
              </a:ext>
            </a:extLst>
          </p:cNvPr>
          <p:cNvSpPr txBox="1"/>
          <p:nvPr/>
        </p:nvSpPr>
        <p:spPr>
          <a:xfrm>
            <a:off x="6420203" y="112287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12m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0C27355-5647-EFC3-F5F4-09B06A78E010}"/>
              </a:ext>
            </a:extLst>
          </p:cNvPr>
          <p:cNvSpPr txBox="1"/>
          <p:nvPr/>
        </p:nvSpPr>
        <p:spPr>
          <a:xfrm>
            <a:off x="7113278" y="266651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7m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dboldbanens DNA, mål og dimensioner | Coach Tips">
            <a:extLst>
              <a:ext uri="{FF2B5EF4-FFF2-40B4-BE49-F238E27FC236}">
                <a16:creationId xmlns:a16="http://schemas.microsoft.com/office/drawing/2014/main" id="{2361816B-F016-BA53-1FD5-4100D21B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50" y="0"/>
            <a:ext cx="3568485" cy="5143500"/>
          </a:xfrm>
          <a:prstGeom prst="rect">
            <a:avLst/>
          </a:prstGeom>
        </p:spPr>
      </p:pic>
      <p:pic>
        <p:nvPicPr>
          <p:cNvPr id="5" name="Picture 4" descr="SportWitness citing Bold.dk] Everton official travels for 17-goal star  Franculino Djú with Toffees on the hunt for 21-year-old forward : r/Everton">
            <a:extLst>
              <a:ext uri="{FF2B5EF4-FFF2-40B4-BE49-F238E27FC236}">
                <a16:creationId xmlns:a16="http://schemas.microsoft.com/office/drawing/2014/main" id="{C5C9A1DF-9057-2814-B663-7060C313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91" t="-52" r="18147" b="-91"/>
          <a:stretch>
            <a:fillRect/>
          </a:stretch>
        </p:blipFill>
        <p:spPr>
          <a:xfrm>
            <a:off x="-1465" y="223"/>
            <a:ext cx="5123485" cy="5145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F4569-0EC6-4DEC-D669-64BECE454F47}"/>
              </a:ext>
            </a:extLst>
          </p:cNvPr>
          <p:cNvSpPr txBox="1"/>
          <p:nvPr/>
        </p:nvSpPr>
        <p:spPr>
          <a:xfrm>
            <a:off x="928687" y="26987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F</a:t>
            </a:r>
          </a:p>
        </p:txBody>
      </p:sp>
      <p:sp>
        <p:nvSpPr>
          <p:cNvPr id="8" name="Google Shape;144;p25">
            <a:extLst>
              <a:ext uri="{FF2B5EF4-FFF2-40B4-BE49-F238E27FC236}">
                <a16:creationId xmlns:a16="http://schemas.microsoft.com/office/drawing/2014/main" id="{23E5F9B1-D920-0472-CE98-23BB449DC247}"/>
              </a:ext>
            </a:extLst>
          </p:cNvPr>
          <p:cNvSpPr txBox="1"/>
          <p:nvPr/>
        </p:nvSpPr>
        <p:spPr>
          <a:xfrm>
            <a:off x="4575312" y="185587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/>
              <a:t>Fodbold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7513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600" y="0"/>
            <a:ext cx="4060224" cy="498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100600" cy="34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74625" y="3403307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100m - 800m - </a:t>
            </a:r>
            <a:r>
              <a:rPr lang="en" sz="3000">
                <a:solidFill>
                  <a:schemeClr val="dk1"/>
                </a:solidFill>
              </a:rPr>
              <a:t>110m Hæk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10.000m       Marathon</a:t>
            </a:r>
            <a:endParaRPr sz="3000"/>
          </a:p>
        </p:txBody>
      </p:sp>
      <p:sp>
        <p:nvSpPr>
          <p:cNvPr id="81" name="Google Shape;81;p17"/>
          <p:cNvSpPr txBox="1"/>
          <p:nvPr/>
        </p:nvSpPr>
        <p:spPr>
          <a:xfrm>
            <a:off x="6176225" y="4803725"/>
            <a:ext cx="5133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Banerne er 1,2m brede</a:t>
            </a: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6724100" y="1912450"/>
            <a:ext cx="1266300" cy="454200"/>
          </a:xfrm>
          <a:prstGeom prst="rect">
            <a:avLst/>
          </a:prstGeom>
          <a:solidFill>
            <a:srgbClr val="B8C598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C649E1B-5352-4B22-B2AC-B0ACE9ED234C}"/>
              </a:ext>
            </a:extLst>
          </p:cNvPr>
          <p:cNvSpPr/>
          <p:nvPr/>
        </p:nvSpPr>
        <p:spPr>
          <a:xfrm>
            <a:off x="5176800" y="2191840"/>
            <a:ext cx="460800" cy="43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500" dirty="0">
                <a:sym typeface="Wingdings" panose="05000000000000000000" pitchFamily="2" charset="2"/>
              </a:rPr>
              <a:t>Length of straight: 84m</a:t>
            </a:r>
            <a:endParaRPr lang="da-DK" sz="1100" dirty="0"/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C7D0C35E-4E2D-F2A9-7613-31D81A882E29}"/>
              </a:ext>
            </a:extLst>
          </p:cNvPr>
          <p:cNvCxnSpPr/>
          <p:nvPr/>
        </p:nvCxnSpPr>
        <p:spPr>
          <a:xfrm>
            <a:off x="6468533" y="2289387"/>
            <a:ext cx="1521867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felt 3">
            <a:extLst>
              <a:ext uri="{FF2B5EF4-FFF2-40B4-BE49-F238E27FC236}">
                <a16:creationId xmlns:a16="http://schemas.microsoft.com/office/drawing/2014/main" id="{03E7FF72-1ACB-1E4E-E267-DC0F8ECF0753}"/>
              </a:ext>
            </a:extLst>
          </p:cNvPr>
          <p:cNvSpPr txBox="1"/>
          <p:nvPr/>
        </p:nvSpPr>
        <p:spPr>
          <a:xfrm>
            <a:off x="7015774" y="205887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74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4025" y="1518829"/>
            <a:ext cx="5726050" cy="362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4540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4401225" y="165925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/>
              <a:t>Stangspring</a:t>
            </a:r>
            <a:endParaRPr sz="4800" u="sng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4097483-2AE8-4E1D-91F1-AA61250017E9}"/>
              </a:ext>
            </a:extLst>
          </p:cNvPr>
          <p:cNvSpPr/>
          <p:nvPr/>
        </p:nvSpPr>
        <p:spPr>
          <a:xfrm>
            <a:off x="7646400" y="2186504"/>
            <a:ext cx="57600" cy="38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E306137-47AD-418D-9367-9BCEA4052842}"/>
              </a:ext>
            </a:extLst>
          </p:cNvPr>
          <p:cNvSpPr/>
          <p:nvPr/>
        </p:nvSpPr>
        <p:spPr>
          <a:xfrm rot="242375">
            <a:off x="6411772" y="1497745"/>
            <a:ext cx="1798654" cy="328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000" dirty="0">
                <a:sym typeface="Wingdings" panose="05000000000000000000" pitchFamily="2" charset="2"/>
              </a:rPr>
              <a:t>-----  1M   ----</a:t>
            </a:r>
            <a:endParaRPr lang="da-DK" sz="20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3D1A0C9-BD67-514F-541F-F261E7D87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134" y="1434799"/>
            <a:ext cx="3348415" cy="202332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71AB4BA-2A5A-4495-AE44-A8C72D9AE202}"/>
              </a:ext>
            </a:extLst>
          </p:cNvPr>
          <p:cNvSpPr/>
          <p:nvPr/>
        </p:nvSpPr>
        <p:spPr>
          <a:xfrm>
            <a:off x="8627711" y="2289600"/>
            <a:ext cx="453675" cy="28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700" dirty="0"/>
              <a:t>40cm</a:t>
            </a:r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E651E10-690E-0935-1151-7F57E36590AB}"/>
              </a:ext>
            </a:extLst>
          </p:cNvPr>
          <p:cNvSpPr/>
          <p:nvPr/>
        </p:nvSpPr>
        <p:spPr>
          <a:xfrm>
            <a:off x="5695844" y="2268215"/>
            <a:ext cx="453675" cy="28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700" dirty="0"/>
              <a:t>60cm</a:t>
            </a:r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2EC5A19-71DC-A6E1-ECF4-159CC2194E2E}"/>
              </a:ext>
            </a:extLst>
          </p:cNvPr>
          <p:cNvSpPr/>
          <p:nvPr/>
        </p:nvSpPr>
        <p:spPr>
          <a:xfrm>
            <a:off x="7051369" y="1617064"/>
            <a:ext cx="349351" cy="119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700" dirty="0"/>
              <a:t>1m</a:t>
            </a:r>
            <a:endParaRPr lang="da-DK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B12F33A-591A-F47D-6ED8-3226E78BEFDA}"/>
              </a:ext>
            </a:extLst>
          </p:cNvPr>
          <p:cNvSpPr/>
          <p:nvPr/>
        </p:nvSpPr>
        <p:spPr>
          <a:xfrm>
            <a:off x="6638025" y="1859362"/>
            <a:ext cx="539028" cy="127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700" dirty="0"/>
              <a:t>82,3cm</a:t>
            </a:r>
            <a:endParaRPr lang="da-DK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C33ADD2-52DA-056F-51DA-391516954BD7}"/>
              </a:ext>
            </a:extLst>
          </p:cNvPr>
          <p:cNvSpPr/>
          <p:nvPr/>
        </p:nvSpPr>
        <p:spPr>
          <a:xfrm>
            <a:off x="7940434" y="2370855"/>
            <a:ext cx="453675" cy="179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700" dirty="0"/>
              <a:t>15cm</a:t>
            </a:r>
            <a:endParaRPr lang="da-DK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398" y="0"/>
            <a:ext cx="314460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144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288175" y="33185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Spydkast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97" name="Google Shape;97;p19"/>
          <p:cNvSpPr/>
          <p:nvPr/>
        </p:nvSpPr>
        <p:spPr>
          <a:xfrm>
            <a:off x="7536225" y="26200"/>
            <a:ext cx="165900" cy="12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7465525" y="-78450"/>
            <a:ext cx="50301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50m</a:t>
            </a:r>
            <a:endParaRPr sz="800"/>
          </a:p>
        </p:txBody>
      </p:sp>
      <p:sp>
        <p:nvSpPr>
          <p:cNvPr id="99" name="Google Shape;99;p19"/>
          <p:cNvSpPr/>
          <p:nvPr/>
        </p:nvSpPr>
        <p:spPr>
          <a:xfrm>
            <a:off x="6255025" y="239750"/>
            <a:ext cx="165900" cy="30948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9;p19">
            <a:extLst>
              <a:ext uri="{FF2B5EF4-FFF2-40B4-BE49-F238E27FC236}">
                <a16:creationId xmlns:a16="http://schemas.microsoft.com/office/drawing/2014/main" id="{853DB962-1AE1-469B-931C-56D3D8FA89CA}"/>
              </a:ext>
            </a:extLst>
          </p:cNvPr>
          <p:cNvSpPr/>
          <p:nvPr/>
        </p:nvSpPr>
        <p:spPr>
          <a:xfrm flipH="1">
            <a:off x="6311588" y="1524000"/>
            <a:ext cx="307453" cy="131584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220</Words>
  <Application>Microsoft Office PowerPoint</Application>
  <PresentationFormat>On-screen Show (16:9)</PresentationFormat>
  <Paragraphs>65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Hjerrild Benzon</dc:creator>
  <cp:lastModifiedBy>Morten Benzon</cp:lastModifiedBy>
  <cp:revision>34</cp:revision>
  <dcterms:modified xsi:type="dcterms:W3CDTF">2026-03-05T07:42:08Z</dcterms:modified>
</cp:coreProperties>
</file>