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0" r:id="rId4"/>
    <p:sldId id="26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C4D7CB-97E8-F4BD-38AB-1DF53533A617}" v="10" dt="2026-09-29T09:48:23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865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760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06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83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109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160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807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37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107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034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228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A8DDE-D230-43FF-9202-28B86972418E}" type="datetimeFigureOut">
              <a:rPr lang="da-DK" smtClean="0"/>
              <a:t>29-09-2026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6D1CF-9314-407A-8A42-FCC14C9B956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95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forms/wvFDZ0SWgnuPggBG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99" y="4094773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284" y="1825732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361" y="1825732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69" y="1828692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505" y="1819672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758" y="4079950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30" y="3984095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ktangel 10"/>
          <p:cNvSpPr/>
          <p:nvPr/>
        </p:nvSpPr>
        <p:spPr>
          <a:xfrm>
            <a:off x="4662565" y="191222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2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2002807" y="195936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</a:p>
        </p:txBody>
      </p:sp>
      <p:sp>
        <p:nvSpPr>
          <p:cNvPr id="13" name="Rektangel 12"/>
          <p:cNvSpPr/>
          <p:nvPr/>
        </p:nvSpPr>
        <p:spPr>
          <a:xfrm>
            <a:off x="6930139" y="195252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3</a:t>
            </a:r>
          </a:p>
        </p:txBody>
      </p:sp>
      <p:sp>
        <p:nvSpPr>
          <p:cNvPr id="14" name="Rektangel 13"/>
          <p:cNvSpPr/>
          <p:nvPr/>
        </p:nvSpPr>
        <p:spPr>
          <a:xfrm>
            <a:off x="10052884" y="194956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4</a:t>
            </a:r>
          </a:p>
        </p:txBody>
      </p:sp>
      <p:sp>
        <p:nvSpPr>
          <p:cNvPr id="15" name="Rektangel 14"/>
          <p:cNvSpPr/>
          <p:nvPr/>
        </p:nvSpPr>
        <p:spPr>
          <a:xfrm>
            <a:off x="7914186" y="433162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7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6" name="Rektangel 15"/>
          <p:cNvSpPr/>
          <p:nvPr/>
        </p:nvSpPr>
        <p:spPr>
          <a:xfrm>
            <a:off x="3270789" y="409477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5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5265988" y="407657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6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2538530" y="512943"/>
            <a:ext cx="6536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Sæt et hold på 7 mand</a:t>
            </a:r>
          </a:p>
        </p:txBody>
      </p:sp>
    </p:spTree>
    <p:extLst>
      <p:ext uri="{BB962C8B-B14F-4D97-AF65-F5344CB8AC3E}">
        <p14:creationId xmlns:p14="http://schemas.microsoft.com/office/powerpoint/2010/main" val="1506323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985" y="4061767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85" y="681658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270" y="725152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94" y="2485258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630" y="2476238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76" y="4079949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Image result for fodboldspil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448" y="3984094"/>
            <a:ext cx="1463046" cy="146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0783" y="79375"/>
            <a:ext cx="10515600" cy="1325563"/>
          </a:xfrm>
        </p:spPr>
        <p:txBody>
          <a:bodyPr>
            <a:normAutofit/>
          </a:bodyPr>
          <a:lstStyle/>
          <a:p>
            <a:r>
              <a:rPr lang="da-DK" dirty="0"/>
              <a:t>Team lineup</a:t>
            </a:r>
            <a:endParaRPr lang="en-US" dirty="0" err="1"/>
          </a:p>
        </p:txBody>
      </p:sp>
      <p:sp>
        <p:nvSpPr>
          <p:cNvPr id="5" name="Rektangel 4"/>
          <p:cNvSpPr/>
          <p:nvPr/>
        </p:nvSpPr>
        <p:spPr>
          <a:xfrm>
            <a:off x="4746690" y="256879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2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6003308" y="81528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</a:p>
        </p:txBody>
      </p:sp>
      <p:sp>
        <p:nvSpPr>
          <p:cNvPr id="14" name="Rektangel 13"/>
          <p:cNvSpPr/>
          <p:nvPr/>
        </p:nvSpPr>
        <p:spPr>
          <a:xfrm>
            <a:off x="7014264" y="260909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3</a:t>
            </a:r>
          </a:p>
        </p:txBody>
      </p:sp>
      <p:sp>
        <p:nvSpPr>
          <p:cNvPr id="15" name="Rektangel 14"/>
          <p:cNvSpPr/>
          <p:nvPr/>
        </p:nvSpPr>
        <p:spPr>
          <a:xfrm>
            <a:off x="7870793" y="84898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4</a:t>
            </a:r>
          </a:p>
        </p:txBody>
      </p:sp>
      <p:sp>
        <p:nvSpPr>
          <p:cNvPr id="16" name="Rektangel 15"/>
          <p:cNvSpPr/>
          <p:nvPr/>
        </p:nvSpPr>
        <p:spPr>
          <a:xfrm>
            <a:off x="8403104" y="433162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7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3759707" y="409477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5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5754906" y="407657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6</a:t>
            </a:r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9" name="Rektangel 18"/>
          <p:cNvSpPr/>
          <p:nvPr/>
        </p:nvSpPr>
        <p:spPr>
          <a:xfrm>
            <a:off x="338775" y="1027906"/>
            <a:ext cx="2264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Angreb</a:t>
            </a:r>
          </a:p>
        </p:txBody>
      </p:sp>
      <p:sp>
        <p:nvSpPr>
          <p:cNvPr id="20" name="Rektangel 19"/>
          <p:cNvSpPr/>
          <p:nvPr/>
        </p:nvSpPr>
        <p:spPr>
          <a:xfrm>
            <a:off x="165699" y="2712209"/>
            <a:ext cx="3005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Midtbane</a:t>
            </a:r>
          </a:p>
        </p:txBody>
      </p:sp>
      <p:sp>
        <p:nvSpPr>
          <p:cNvPr id="21" name="Rektangel 20"/>
          <p:cNvSpPr/>
          <p:nvPr/>
        </p:nvSpPr>
        <p:spPr>
          <a:xfrm>
            <a:off x="428161" y="4349807"/>
            <a:ext cx="2275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Forsvar</a:t>
            </a:r>
          </a:p>
        </p:txBody>
      </p:sp>
      <p:sp>
        <p:nvSpPr>
          <p:cNvPr id="12" name="Rektangel 11"/>
          <p:cNvSpPr/>
          <p:nvPr/>
        </p:nvSpPr>
        <p:spPr>
          <a:xfrm>
            <a:off x="2974768" y="560023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>
                <a:latin typeface="Arial" panose="020B0604020202020204" pitchFamily="34" charset="0"/>
              </a:rPr>
              <a:t>(Angrebsværdi * 100 / (</a:t>
            </a:r>
            <a:r>
              <a:rPr lang="da-DK" dirty="0" err="1">
                <a:latin typeface="Arial" panose="020B0604020202020204" pitchFamily="34" charset="0"/>
              </a:rPr>
              <a:t>Angrebsværdi+modstander</a:t>
            </a:r>
            <a:r>
              <a:rPr lang="da-DK" dirty="0">
                <a:latin typeface="Arial" panose="020B0604020202020204" pitchFamily="34" charset="0"/>
              </a:rPr>
              <a:t> forsvar)) * 0,15 * (egen </a:t>
            </a:r>
            <a:r>
              <a:rPr lang="da-DK" dirty="0" err="1">
                <a:latin typeface="Arial" panose="020B0604020202020204" pitchFamily="34" charset="0"/>
              </a:rPr>
              <a:t>boldbesidelse</a:t>
            </a:r>
            <a:r>
              <a:rPr lang="da-DK" dirty="0">
                <a:latin typeface="Arial" panose="020B0604020202020204" pitchFamily="34" charset="0"/>
              </a:rPr>
              <a:t> / modstander </a:t>
            </a:r>
            <a:r>
              <a:rPr lang="da-DK" dirty="0" err="1">
                <a:latin typeface="Arial" panose="020B0604020202020204" pitchFamily="34" charset="0"/>
              </a:rPr>
              <a:t>boldbesidelse</a:t>
            </a:r>
            <a:r>
              <a:rPr lang="da-DK" dirty="0">
                <a:latin typeface="Arial" panose="020B0604020202020204" pitchFamily="34" charset="0"/>
              </a:rPr>
              <a:t>) + angrebsbonus =Antal mål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5709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958909"/>
              </p:ext>
            </p:extLst>
          </p:nvPr>
        </p:nvGraphicFramePr>
        <p:xfrm>
          <a:off x="2032000" y="719666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427157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604179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478389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9691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Angrebsbonus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Tårn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Speedster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Tårn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Speedster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3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43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6A50E-07F6-5233-52E7-B8DD96D1C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hlinkClick r:id="rId2"/>
            <a:extLst>
              <a:ext uri="{FF2B5EF4-FFF2-40B4-BE49-F238E27FC236}">
                <a16:creationId xmlns:a16="http://schemas.microsoft.com/office/drawing/2014/main" id="{614111E3-545B-62FD-A56A-8A8DF83CB996}"/>
              </a:ext>
            </a:extLst>
          </p:cNvPr>
          <p:cNvSpPr/>
          <p:nvPr/>
        </p:nvSpPr>
        <p:spPr>
          <a:xfrm>
            <a:off x="2032000" y="3621973"/>
            <a:ext cx="6785383" cy="830997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da-DK" sz="4800" dirty="0">
                <a:cs typeface="Calibri"/>
              </a:rPr>
              <a:t>www.Kortlink.dk/2QC6H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CBFC2666-E6A4-3DCE-4C59-4B59F3B5645F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719666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427157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6041794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478389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9691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Angrebsbonus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Tårn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Speedster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Tårn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 err="1"/>
                        <a:t>Speedster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3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95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</Words>
  <Application>Microsoft Office PowerPoint</Application>
  <PresentationFormat>Widescreen</PresentationFormat>
  <Paragraphs>53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PowerPoint-præsentation</vt:lpstr>
      <vt:lpstr>Team lineup</vt:lpstr>
      <vt:lpstr>PowerPoint-præsentation</vt:lpstr>
      <vt:lpstr>PowerPoint-præsentation</vt:lpstr>
    </vt:vector>
  </TitlesOfParts>
  <Company>Københavns Kommune - Pædagogisk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Tegn bane i geogebra (ALLE)</dc:title>
  <dc:creator>mort261i</dc:creator>
  <cp:lastModifiedBy>Morten Hjerrild Benzon</cp:lastModifiedBy>
  <cp:revision>20</cp:revision>
  <dcterms:created xsi:type="dcterms:W3CDTF">2017-09-12T10:05:38Z</dcterms:created>
  <dcterms:modified xsi:type="dcterms:W3CDTF">2026-09-29T09:50:01Z</dcterms:modified>
</cp:coreProperties>
</file>